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ACD"/>
    <a:srgbClr val="FFDDAF"/>
    <a:srgbClr val="F69200"/>
    <a:srgbClr val="FFF0DB"/>
    <a:srgbClr val="FFF8C5"/>
    <a:srgbClr val="FFECC5"/>
    <a:srgbClr val="FFCC99"/>
    <a:srgbClr val="0000FF"/>
    <a:srgbClr val="96969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8" autoAdjust="0"/>
    <p:restoredTop sz="81445" autoAdjust="0"/>
  </p:normalViewPr>
  <p:slideViewPr>
    <p:cSldViewPr>
      <p:cViewPr varScale="1">
        <p:scale>
          <a:sx n="56" d="100"/>
          <a:sy n="56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0EDB382-EA0A-47B8-9239-C7A0EC911895}" type="datetimeFigureOut">
              <a:rPr lang="de-DE"/>
              <a:pPr>
                <a:defRPr/>
              </a:pPr>
              <a:t>22.03.2008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5C20ED8-F2D5-4CE5-A0EE-F69544B3BD6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58F8CB-2711-420D-BE34-BEA3454E5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68313" y="2852738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3600" b="1">
              <a:solidFill>
                <a:srgbClr val="F69200"/>
              </a:solidFill>
              <a:latin typeface="Verdana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2143116"/>
            <a:ext cx="8713787" cy="14287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643314"/>
            <a:ext cx="6400800" cy="1500198"/>
          </a:xfrm>
        </p:spPr>
        <p:txBody>
          <a:bodyPr/>
          <a:lstStyle>
            <a:lvl1pPr marL="0" indent="0" algn="ctr">
              <a:buFont typeface="Franklin Gothic Medium" pitchFamily="34" charset="0"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692150"/>
            <a:ext cx="8785225" cy="950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3214686"/>
            <a:ext cx="8785225" cy="36433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35669-46D8-470F-8CBD-A0C1EC590A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214283" y="1844093"/>
            <a:ext cx="8715436" cy="584775"/>
          </a:xfrm>
          <a:solidFill>
            <a:srgbClr val="FFEACD"/>
          </a:solidFill>
          <a:ln w="38100">
            <a:solidFill>
              <a:srgbClr val="FFDDAF"/>
            </a:solidFill>
          </a:ln>
        </p:spPr>
        <p:txBody>
          <a:bodyPr>
            <a:spAutoFit/>
          </a:bodyPr>
          <a:lstStyle>
            <a:lvl1pPr marL="0" indent="0" algn="ctr">
              <a:buNone/>
              <a:defRPr/>
            </a:lvl1pPr>
            <a:lvl2pPr marL="360363" indent="-269875" defTabSz="360363">
              <a:defRPr/>
            </a:lvl2pPr>
            <a:lvl3pPr marL="630238" indent="-269875">
              <a:defRPr/>
            </a:lvl3pPr>
          </a:lstStyle>
          <a:p>
            <a:pPr lvl="0"/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620712"/>
            <a:ext cx="8785225" cy="9509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571612"/>
            <a:ext cx="8785225" cy="5214950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620712"/>
            <a:ext cx="8785225" cy="9509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3143248"/>
            <a:ext cx="8785225" cy="3643314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35669-46D8-470F-8CBD-A0C1EC590A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214283" y="1785926"/>
            <a:ext cx="8715436" cy="584775"/>
          </a:xfrm>
          <a:solidFill>
            <a:srgbClr val="FFEACD"/>
          </a:solidFill>
          <a:ln w="38100">
            <a:solidFill>
              <a:srgbClr val="FFDDAF"/>
            </a:solidFill>
          </a:ln>
        </p:spPr>
        <p:txBody>
          <a:bodyPr>
            <a:spAutoFit/>
          </a:bodyPr>
          <a:lstStyle>
            <a:lvl1pPr marL="0" indent="0" algn="ctr">
              <a:buNone/>
              <a:defRPr/>
            </a:lvl1pPr>
            <a:lvl2pPr marL="360363" indent="-269875" defTabSz="360363">
              <a:defRPr/>
            </a:lvl2pPr>
            <a:lvl3pPr marL="630238" indent="-269875"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24"/>
            <a:ext cx="7772400" cy="719133"/>
          </a:xfrm>
        </p:spPr>
        <p:txBody>
          <a:bodyPr anchor="t"/>
          <a:lstStyle>
            <a:lvl1pPr algn="ctr">
              <a:defRPr sz="32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24"/>
            <a:ext cx="7772400" cy="719133"/>
          </a:xfrm>
        </p:spPr>
        <p:txBody>
          <a:bodyPr anchor="t"/>
          <a:lstStyle>
            <a:lvl1pPr algn="ctr">
              <a:defRPr sz="32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/>
        </p:nvPicPr>
        <p:blipFill>
          <a:blip r:embed="rId12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571612"/>
            <a:ext cx="8785225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620712"/>
            <a:ext cx="8785225" cy="9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 dirty="0" smtClean="0"/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E5376B2-91D1-4864-B18F-170D9FBB30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13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12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pic>
        <p:nvPicPr>
          <p:cNvPr id="14" name="Picture 12"/>
          <p:cNvPicPr>
            <a:picLocks noChangeAspect="1" noChangeArrowheads="1"/>
          </p:cNvPicPr>
          <p:nvPr userDrawn="1"/>
        </p:nvPicPr>
        <p:blipFill>
          <a:blip r:embed="rId13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9"/>
          <p:cNvSpPr txBox="1">
            <a:spLocks noChangeArrowheads="1"/>
          </p:cNvSpPr>
          <p:nvPr userDrawn="1"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784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9pPr>
    </p:titleStyle>
    <p:bodyStyle>
      <a:lvl1pPr marL="363538" indent="-363538" algn="l" rtl="0" eaLnBrk="1" fontAlgn="base" hangingPunct="1">
        <a:spcBef>
          <a:spcPts val="24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92175" indent="-3492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800">
          <a:solidFill>
            <a:srgbClr val="000000"/>
          </a:solidFill>
          <a:latin typeface="+mn-lt"/>
        </a:defRPr>
      </a:lvl2pPr>
      <a:lvl3pPr marL="1344613" indent="-2730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400">
          <a:solidFill>
            <a:srgbClr val="000000"/>
          </a:solidFill>
          <a:latin typeface="+mn-lt"/>
        </a:defRPr>
      </a:lvl3pPr>
      <a:lvl4pPr marL="1795463" indent="-271463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2236788" indent="-261938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5225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6pPr>
      <a:lvl7pPr marL="29797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7pPr>
      <a:lvl8pPr marL="34369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8pPr>
      <a:lvl9pPr marL="38941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eblogs.asp.net/rweigelt" TargetMode="External"/><Relationship Id="rId2" Type="http://schemas.openxmlformats.org/officeDocument/2006/relationships/hyperlink" Target="mailto:mail@roland-weigelt.d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urcegear.com/diffmerg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1214422"/>
            <a:ext cx="8713787" cy="2357454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 err="1" smtClean="0"/>
              <a:t>QuickTip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err="1" smtClean="0"/>
              <a:t>SourceGear</a:t>
            </a:r>
            <a:r>
              <a:rPr lang="de-DE" dirty="0" smtClean="0"/>
              <a:t> </a:t>
            </a:r>
            <a:r>
              <a:rPr lang="de-DE" dirty="0" err="1" smtClean="0"/>
              <a:t>DiffMerge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54113" y="3635375"/>
            <a:ext cx="6835775" cy="1457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25.03.2008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Roland Weigelt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107950" y="5951538"/>
            <a:ext cx="8893175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just" defTabSz="633413">
              <a:tabLst>
                <a:tab pos="722313" algn="l"/>
              </a:tabLst>
            </a:pPr>
            <a:r>
              <a:rPr lang="de-DE" sz="1400" i="1" smtClean="0">
                <a:latin typeface="Verdana" pitchFamily="34" charset="0"/>
              </a:rPr>
              <a:t>EMail</a:t>
            </a:r>
            <a:r>
              <a:rPr lang="de-DE" sz="1400" i="1" dirty="0">
                <a:latin typeface="Verdana" pitchFamily="34" charset="0"/>
              </a:rPr>
              <a:t>:</a:t>
            </a:r>
            <a:r>
              <a:rPr lang="de-DE" sz="1400" b="1" dirty="0">
                <a:latin typeface="Verdana" pitchFamily="34" charset="0"/>
              </a:rPr>
              <a:t>	</a:t>
            </a:r>
            <a:r>
              <a:rPr lang="de-DE" sz="1400" b="1">
                <a:latin typeface="Verdana" pitchFamily="34" charset="0"/>
              </a:rPr>
              <a:t>	</a:t>
            </a:r>
            <a:r>
              <a:rPr lang="de-DE" sz="1400" smtClean="0">
                <a:solidFill>
                  <a:schemeClr val="hlink"/>
                </a:solidFill>
                <a:latin typeface="Verdana" pitchFamily="34" charset="0"/>
                <a:hlinkClick r:id="rId2"/>
              </a:rPr>
              <a:t>mail@roland-weigelt.de</a:t>
            </a:r>
            <a:endParaRPr lang="de-DE" sz="1400" dirty="0">
              <a:solidFill>
                <a:schemeClr val="hlink"/>
              </a:solidFill>
              <a:latin typeface="Verdana" pitchFamily="34" charset="0"/>
            </a:endParaRPr>
          </a:p>
          <a:p>
            <a:pPr algn="just" defTabSz="633413">
              <a:tabLst>
                <a:tab pos="722313" algn="l"/>
              </a:tabLst>
            </a:pPr>
            <a:r>
              <a:rPr lang="de-DE" sz="1400" i="1" dirty="0">
                <a:latin typeface="Verdana" pitchFamily="34" charset="0"/>
              </a:rPr>
              <a:t>Weblog:</a:t>
            </a:r>
            <a:r>
              <a:rPr lang="de-DE" sz="1400">
                <a:latin typeface="Verdana" pitchFamily="34" charset="0"/>
              </a:rPr>
              <a:t>	</a:t>
            </a:r>
            <a:r>
              <a:rPr lang="de-DE" sz="1400" smtClean="0">
                <a:latin typeface="Verdana" pitchFamily="34" charset="0"/>
                <a:hlinkClick r:id="rId3"/>
              </a:rPr>
              <a:t>http</a:t>
            </a:r>
            <a:r>
              <a:rPr lang="de-DE" sz="1400" dirty="0">
                <a:latin typeface="Verdana" pitchFamily="34" charset="0"/>
                <a:hlinkClick r:id="rId3"/>
              </a:rPr>
              <a:t>://weblogs.asp.net/rweigelt</a:t>
            </a:r>
            <a:endParaRPr lang="en-US" sz="1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SourceGear</a:t>
            </a:r>
            <a:r>
              <a:rPr lang="de-DE" dirty="0" smtClean="0"/>
              <a:t> </a:t>
            </a:r>
            <a:r>
              <a:rPr lang="de-DE" dirty="0" err="1" smtClean="0"/>
              <a:t>DiffMerge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Tool zum Vergleich von Textdateien ("</a:t>
            </a:r>
            <a:r>
              <a:rPr lang="de-DE" dirty="0" err="1" smtClean="0"/>
              <a:t>Diff</a:t>
            </a:r>
            <a:r>
              <a:rPr lang="de-DE" dirty="0" smtClean="0"/>
              <a:t>")</a:t>
            </a:r>
          </a:p>
          <a:p>
            <a:pPr lvl="1"/>
            <a:r>
              <a:rPr lang="de-DE" dirty="0" smtClean="0"/>
              <a:t>Optional Übernahme von Änderungen ("</a:t>
            </a:r>
            <a:r>
              <a:rPr lang="de-DE" dirty="0" err="1" smtClean="0"/>
              <a:t>Merge</a:t>
            </a:r>
            <a:r>
              <a:rPr lang="de-DE" dirty="0" smtClean="0"/>
              <a:t>")</a:t>
            </a:r>
          </a:p>
          <a:p>
            <a:pPr lvl="1"/>
            <a:r>
              <a:rPr lang="de-DE" dirty="0" smtClean="0"/>
              <a:t>Windows, Linux, Mac OS X</a:t>
            </a:r>
          </a:p>
          <a:p>
            <a:pPr lvl="1"/>
            <a:r>
              <a:rPr lang="de-DE" dirty="0" smtClean="0"/>
              <a:t>Kostenlos, auch für Einsatz in Firmen</a:t>
            </a:r>
          </a:p>
          <a:p>
            <a:pPr lvl="1"/>
            <a:r>
              <a:rPr lang="de-DE" dirty="0" smtClean="0">
                <a:hlinkClick r:id="rId2"/>
              </a:rPr>
              <a:t>http://www.sourcegear.com/diffmerge/</a:t>
            </a:r>
            <a:endParaRPr lang="de-DE" dirty="0" smtClean="0"/>
          </a:p>
          <a:p>
            <a:r>
              <a:rPr lang="de-DE" dirty="0" err="1" smtClean="0"/>
              <a:t>SourceGear</a:t>
            </a:r>
            <a:r>
              <a:rPr lang="de-DE" dirty="0" smtClean="0"/>
              <a:t>: </a:t>
            </a:r>
            <a:r>
              <a:rPr lang="de-DE" dirty="0" smtClean="0"/>
              <a:t>Tool-Hersteller</a:t>
            </a:r>
          </a:p>
          <a:p>
            <a:pPr lvl="1"/>
            <a:r>
              <a:rPr lang="de-DE" dirty="0" err="1" smtClean="0"/>
              <a:t>Vault</a:t>
            </a:r>
            <a:r>
              <a:rPr lang="de-DE" dirty="0" smtClean="0"/>
              <a:t>: kommerzieller SourceSafe-Ersatz</a:t>
            </a:r>
          </a:p>
          <a:p>
            <a:pPr lvl="1"/>
            <a:r>
              <a:rPr lang="de-DE" dirty="0" err="1" smtClean="0"/>
              <a:t>Fortress</a:t>
            </a:r>
            <a:r>
              <a:rPr lang="de-DE" dirty="0" smtClean="0"/>
              <a:t>: </a:t>
            </a:r>
            <a:r>
              <a:rPr lang="de-DE" dirty="0" err="1" smtClean="0"/>
              <a:t>Vault</a:t>
            </a:r>
            <a:r>
              <a:rPr lang="de-DE" dirty="0" smtClean="0"/>
              <a:t> </a:t>
            </a:r>
            <a:r>
              <a:rPr lang="de-DE" dirty="0" smtClean="0"/>
              <a:t>+ integriertes </a:t>
            </a:r>
            <a:r>
              <a:rPr lang="de-DE" dirty="0" err="1" smtClean="0"/>
              <a:t>Bugtracking</a:t>
            </a:r>
            <a:endParaRPr lang="de-DE" dirty="0" smtClean="0"/>
          </a:p>
          <a:p>
            <a:pPr lvl="1"/>
            <a:r>
              <a:rPr lang="de-DE" dirty="0" err="1" smtClean="0"/>
              <a:t>DiffMerge</a:t>
            </a:r>
            <a:r>
              <a:rPr lang="de-DE" dirty="0" smtClean="0"/>
              <a:t>: "Abfallprodukt"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SourceGear</a:t>
            </a:r>
            <a:r>
              <a:rPr lang="de-DE" dirty="0" smtClean="0"/>
              <a:t> </a:t>
            </a:r>
            <a:r>
              <a:rPr lang="de-DE" dirty="0" err="1" smtClean="0"/>
              <a:t>DiffMerge</a:t>
            </a:r>
            <a:endParaRPr lang="de-DE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07181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 smtClean="0">
                <a:latin typeface="+mj-lt"/>
              </a:rPr>
              <a:t>DEMO</a:t>
            </a:r>
            <a:endParaRPr lang="de-DE" sz="60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SourceGear</a:t>
            </a:r>
            <a:r>
              <a:rPr lang="de-DE" dirty="0" smtClean="0"/>
              <a:t> </a:t>
            </a:r>
            <a:r>
              <a:rPr lang="de-DE" dirty="0" err="1" smtClean="0"/>
              <a:t>DiffMerge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Hilfe: "Integration </a:t>
            </a:r>
            <a:r>
              <a:rPr lang="de-DE" dirty="0" err="1" smtClean="0"/>
              <a:t>with</a:t>
            </a:r>
            <a:r>
              <a:rPr lang="de-DE" dirty="0" smtClean="0"/>
              <a:t> Third-Party </a:t>
            </a:r>
            <a:r>
              <a:rPr lang="de-DE" dirty="0" smtClean="0"/>
              <a:t>Software"</a:t>
            </a:r>
          </a:p>
          <a:p>
            <a:pPr lvl="1"/>
            <a:r>
              <a:rPr lang="de-DE" dirty="0" smtClean="0"/>
              <a:t>Microsoft TFS</a:t>
            </a:r>
          </a:p>
          <a:p>
            <a:pPr lvl="1"/>
            <a:r>
              <a:rPr lang="de-DE" dirty="0" err="1" smtClean="0"/>
              <a:t>TortoiseSVN</a:t>
            </a:r>
            <a:endParaRPr lang="de-DE" dirty="0" smtClean="0"/>
          </a:p>
          <a:p>
            <a:r>
              <a:rPr lang="de-DE" dirty="0" smtClean="0"/>
              <a:t>Tipp: Einträge im Kontextmenü löschen</a:t>
            </a:r>
          </a:p>
          <a:p>
            <a:pPr lvl="1"/>
            <a:r>
              <a:rPr lang="de-DE" dirty="0" smtClean="0"/>
              <a:t>Inhalt von 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HKEY_CURRENT_USER\Software\</a:t>
            </a:r>
            <a:b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DE" dirty="0" err="1" smtClean="0">
                <a:solidFill>
                  <a:schemeClr val="accent2">
                    <a:lumMod val="50000"/>
                  </a:schemeClr>
                </a:solidFill>
              </a:rPr>
              <a:t>SourceGear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\</a:t>
            </a:r>
            <a:r>
              <a:rPr lang="de-DE" dirty="0" err="1" smtClean="0">
                <a:solidFill>
                  <a:schemeClr val="accent2">
                    <a:lumMod val="50000"/>
                  </a:schemeClr>
                </a:solidFill>
              </a:rPr>
              <a:t>SourceGear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2">
                    <a:lumMod val="50000"/>
                  </a:schemeClr>
                </a:solidFill>
              </a:rPr>
              <a:t>DiffMerge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\</a:t>
            </a:r>
            <a:b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DE" dirty="0" err="1" smtClean="0">
                <a:solidFill>
                  <a:schemeClr val="accent2">
                    <a:lumMod val="50000"/>
                  </a:schemeClr>
                </a:solidFill>
              </a:rPr>
              <a:t>ShellExtension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dirty="0" smtClean="0"/>
              <a:t>löschen</a:t>
            </a:r>
          </a:p>
          <a:p>
            <a:pPr lvl="2"/>
            <a:r>
              <a:rPr lang="de-DE" dirty="0" smtClean="0"/>
              <a:t>mru_file_0, mru_file_1, ...</a:t>
            </a:r>
          </a:p>
          <a:p>
            <a:pPr lvl="2"/>
            <a:r>
              <a:rPr lang="de-DE" dirty="0" smtClean="0"/>
              <a:t>mru_folder_0</a:t>
            </a:r>
            <a:r>
              <a:rPr lang="de-DE" smtClean="0"/>
              <a:t>, mru_folder_1, ...</a:t>
            </a:r>
            <a:endParaRPr lang="de-DE" dirty="0" smtClean="0"/>
          </a:p>
          <a:p>
            <a:pPr lvl="2"/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nn-to-Code.Net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Verdan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Bonn-to-Code.Net</Template>
  <TotalTime>0</TotalTime>
  <Words>86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Bonn-to-Code.Net</vt:lpstr>
      <vt:lpstr>QuickTip: SourceGear DiffMerge </vt:lpstr>
      <vt:lpstr>SourceGear DiffMerge</vt:lpstr>
      <vt:lpstr>SourceGear DiffMerge</vt:lpstr>
      <vt:lpstr>SourceGear DiffMerge</vt:lpstr>
    </vt:vector>
  </TitlesOfParts>
  <Company>Privat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QuickTip DiffMerge</dc:title>
  <dc:creator>Roland Weigelt</dc:creator>
  <cp:lastModifiedBy>Roland Weigelt</cp:lastModifiedBy>
  <cp:revision>696</cp:revision>
  <dcterms:created xsi:type="dcterms:W3CDTF">2005-08-20T20:54:38Z</dcterms:created>
  <dcterms:modified xsi:type="dcterms:W3CDTF">2008-03-22T11:34:41Z</dcterms:modified>
</cp:coreProperties>
</file>