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73" r:id="rId4"/>
    <p:sldId id="274" r:id="rId5"/>
    <p:sldId id="276" r:id="rId6"/>
    <p:sldId id="275" r:id="rId7"/>
    <p:sldId id="277" r:id="rId8"/>
    <p:sldId id="278" r:id="rId9"/>
    <p:sldId id="279" r:id="rId10"/>
    <p:sldId id="27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01" autoAdjust="0"/>
    <p:restoredTop sz="81445" autoAdjust="0"/>
  </p:normalViewPr>
  <p:slideViewPr>
    <p:cSldViewPr>
      <p:cViewPr varScale="1">
        <p:scale>
          <a:sx n="75" d="100"/>
          <a:sy n="75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23.06.2007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2" r:id="rId5"/>
    <p:sldLayoutId id="2147483783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er-albert.com/" TargetMode="External"/><Relationship Id="rId2" Type="http://schemas.openxmlformats.org/officeDocument/2006/relationships/hyperlink" Target="mailto:info@der-alber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tbrains.com/" TargetMode="External"/><Relationship Id="rId2" Type="http://schemas.openxmlformats.org/officeDocument/2006/relationships/hyperlink" Target="http://www.red-gat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err="1" smtClean="0"/>
              <a:t>Profiling</a:t>
            </a:r>
            <a:r>
              <a:rPr lang="de-DE" dirty="0" smtClean="0"/>
              <a:t> unter .NET</a:t>
            </a:r>
            <a:br>
              <a:rPr lang="de-DE" dirty="0" smtClean="0"/>
            </a:br>
            <a:r>
              <a:rPr lang="de-DE" dirty="0" smtClean="0"/>
              <a:t>mit ANTS und </a:t>
            </a:r>
            <a:r>
              <a:rPr lang="de-DE" dirty="0" err="1" smtClean="0"/>
              <a:t>dotTrace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19.06.2007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Albert Weinert</a:t>
            </a:r>
            <a:r>
              <a:rPr lang="de-DE" sz="1600" dirty="0" smtClean="0">
                <a:solidFill>
                  <a:schemeClr val="tx1"/>
                </a:solidFill>
              </a:rPr>
              <a:t/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MVP </a:t>
            </a:r>
            <a:r>
              <a:rPr lang="de-DE" sz="1600" dirty="0" err="1" smtClean="0">
                <a:solidFill>
                  <a:schemeClr val="tx1"/>
                </a:solidFill>
              </a:rPr>
              <a:t>VisualDeveloper</a:t>
            </a:r>
            <a:r>
              <a:rPr lang="de-DE" sz="1600" dirty="0" smtClean="0">
                <a:solidFill>
                  <a:schemeClr val="tx1"/>
                </a:solidFill>
              </a:rPr>
              <a:t> ASP.NET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 err="1" smtClean="0">
                <a:latin typeface="Verdana" pitchFamily="34" charset="0"/>
              </a:rPr>
              <a:t>EMail</a:t>
            </a:r>
            <a:r>
              <a:rPr lang="de-DE" sz="1400" i="1" dirty="0" smtClean="0">
                <a:latin typeface="Verdana" pitchFamily="34" charset="0"/>
              </a:rPr>
              <a:t>:</a:t>
            </a:r>
            <a:r>
              <a:rPr lang="de-DE" sz="1400" b="1" dirty="0" smtClean="0">
                <a:latin typeface="Verdana" pitchFamily="34" charset="0"/>
              </a:rPr>
              <a:t>		</a:t>
            </a:r>
            <a:r>
              <a:rPr lang="de-DE" sz="1400" dirty="0" smtClean="0">
                <a:latin typeface="Verdana" pitchFamily="34" charset="0"/>
                <a:hlinkClick r:id="rId2"/>
              </a:rPr>
              <a:t>info@der-albert.com</a:t>
            </a:r>
            <a:endParaRPr lang="de-DE" sz="1400" dirty="0" smtClean="0"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 smtClean="0">
                <a:latin typeface="Verdana" pitchFamily="34" charset="0"/>
              </a:rPr>
              <a:t>Website:</a:t>
            </a:r>
            <a:r>
              <a:rPr lang="de-DE" sz="1400" dirty="0">
                <a:latin typeface="Verdana" pitchFamily="34" charset="0"/>
              </a:rPr>
              <a:t>	</a:t>
            </a:r>
            <a:r>
              <a:rPr lang="de-DE" sz="1400" dirty="0">
                <a:latin typeface="Verdana" pitchFamily="34" charset="0"/>
                <a:hlinkClick r:id="rId3"/>
              </a:rPr>
              <a:t>http</a:t>
            </a:r>
            <a:r>
              <a:rPr lang="de-DE" sz="1400" dirty="0" smtClean="0">
                <a:latin typeface="Verdana" pitchFamily="34" charset="0"/>
                <a:hlinkClick r:id="rId3"/>
              </a:rPr>
              <a:t>://der-albert.com</a:t>
            </a:r>
            <a:endParaRPr lang="de-DE" sz="1400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sz="2000" dirty="0" smtClean="0">
                <a:hlinkClick r:id="rId2"/>
              </a:rPr>
              <a:t>http</a:t>
            </a:r>
            <a:r>
              <a:rPr lang="de-DE" sz="2000" smtClean="0">
                <a:hlinkClick r:id="rId2"/>
              </a:rPr>
              <a:t>://www.red-gate.com</a:t>
            </a:r>
            <a:endParaRPr lang="de-DE" sz="2000" dirty="0" smtClean="0"/>
          </a:p>
          <a:p>
            <a:r>
              <a:rPr lang="de-DE" sz="2000" dirty="0" smtClean="0">
                <a:hlinkClick r:id="rId3"/>
              </a:rPr>
              <a:t>http://www.jetbrains.com</a:t>
            </a:r>
            <a:endParaRPr lang="de-DE" sz="2000" dirty="0" smtClean="0"/>
          </a:p>
          <a:p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Profiling</a:t>
            </a:r>
            <a:r>
              <a:rPr lang="de-DE" dirty="0" smtClean="0"/>
              <a:t>?</a:t>
            </a:r>
          </a:p>
          <a:p>
            <a:r>
              <a:rPr lang="de-DE" dirty="0" smtClean="0"/>
              <a:t>Fehler beim Messen?</a:t>
            </a:r>
          </a:p>
          <a:p>
            <a:r>
              <a:rPr lang="de-DE" dirty="0" smtClean="0"/>
              <a:t>Einfaches </a:t>
            </a:r>
            <a:r>
              <a:rPr lang="de-DE" dirty="0" err="1" smtClean="0"/>
              <a:t>Profiling</a:t>
            </a:r>
            <a:endParaRPr lang="de-DE" dirty="0" smtClean="0"/>
          </a:p>
          <a:p>
            <a:r>
              <a:rPr lang="de-DE" dirty="0" smtClean="0"/>
              <a:t>ANTS &amp; </a:t>
            </a:r>
            <a:r>
              <a:rPr lang="de-DE" dirty="0" err="1" smtClean="0"/>
              <a:t>dotTrace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Profiling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Messen der </a:t>
            </a:r>
            <a:r>
              <a:rPr lang="de-DE" dirty="0" err="1" smtClean="0"/>
              <a:t>Perfomance</a:t>
            </a:r>
            <a:endParaRPr lang="de-DE" dirty="0" smtClean="0"/>
          </a:p>
          <a:p>
            <a:r>
              <a:rPr lang="de-DE" dirty="0" smtClean="0"/>
              <a:t>Ausführungszeiten</a:t>
            </a:r>
          </a:p>
          <a:p>
            <a:r>
              <a:rPr lang="de-DE" dirty="0" smtClean="0"/>
              <a:t>Speicherverbrauch</a:t>
            </a:r>
            <a:endParaRPr lang="de-DE" dirty="0"/>
          </a:p>
          <a:p>
            <a:r>
              <a:rPr lang="de-DE" dirty="0" smtClean="0"/>
              <a:t>Verschleierung des CPU Verbrauchs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Verschleierung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In C konnte man noch „sehen“ was langsam war.</a:t>
            </a:r>
          </a:p>
          <a:p>
            <a:r>
              <a:rPr lang="de-DE" dirty="0" smtClean="0"/>
              <a:t>Anweisung CPU Verhältnis in C ersichtlich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Es ist in C#, VB, Java, C++ etc. nicht mehr unbedingt zu sehen was langsam ist.</a:t>
            </a:r>
          </a:p>
          <a:p>
            <a:r>
              <a:rPr lang="de-DE" dirty="0" smtClean="0"/>
              <a:t>Überladen von Operatoren</a:t>
            </a:r>
          </a:p>
          <a:p>
            <a:r>
              <a:rPr lang="de-DE" dirty="0" smtClean="0"/>
              <a:t>Getter/Setter Properties</a:t>
            </a:r>
          </a:p>
          <a:p>
            <a:r>
              <a:rPr lang="de-DE" dirty="0" err="1" smtClean="0"/>
              <a:t>Konstruktoren</a:t>
            </a:r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Einfaches </a:t>
            </a:r>
            <a:r>
              <a:rPr lang="de-DE" dirty="0" err="1" smtClean="0"/>
              <a:t>Profiling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„Manuelles Messen“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428860" y="2333685"/>
            <a:ext cx="57150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static</a:t>
            </a:r>
            <a:r>
              <a:rPr lang="de-DE" dirty="0" smtClean="0"/>
              <a:t> </a:t>
            </a:r>
            <a:r>
              <a:rPr lang="de-DE" dirty="0" err="1" smtClean="0"/>
              <a:t>void</a:t>
            </a:r>
            <a:r>
              <a:rPr lang="de-DE" dirty="0" smtClean="0"/>
              <a:t> Main(</a:t>
            </a:r>
            <a:r>
              <a:rPr lang="de-DE" dirty="0" err="1" smtClean="0"/>
              <a:t>string</a:t>
            </a:r>
            <a:r>
              <a:rPr lang="de-DE" dirty="0" smtClean="0"/>
              <a:t>[] </a:t>
            </a:r>
            <a:r>
              <a:rPr lang="de-DE" dirty="0" err="1" smtClean="0"/>
              <a:t>args</a:t>
            </a:r>
            <a:r>
              <a:rPr lang="de-DE" dirty="0" smtClean="0"/>
              <a:t>)</a:t>
            </a:r>
          </a:p>
          <a:p>
            <a:r>
              <a:rPr lang="de-DE" dirty="0" smtClean="0"/>
              <a:t> {</a:t>
            </a:r>
          </a:p>
          <a:p>
            <a:r>
              <a:rPr lang="de-DE" dirty="0" smtClean="0"/>
              <a:t>            </a:t>
            </a:r>
            <a:r>
              <a:rPr lang="de-DE" dirty="0" err="1" smtClean="0"/>
              <a:t>StringCounting</a:t>
            </a:r>
            <a:r>
              <a:rPr lang="de-DE" dirty="0" smtClean="0"/>
              <a:t> </a:t>
            </a:r>
            <a:r>
              <a:rPr lang="de-DE" dirty="0" err="1" smtClean="0"/>
              <a:t>sc</a:t>
            </a:r>
            <a:r>
              <a:rPr lang="de-DE" dirty="0" smtClean="0"/>
              <a:t> =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StringCounting</a:t>
            </a:r>
            <a:r>
              <a:rPr lang="de-DE" dirty="0" smtClean="0"/>
              <a:t>();</a:t>
            </a:r>
          </a:p>
          <a:p>
            <a:endParaRPr lang="de-DE" dirty="0" smtClean="0"/>
          </a:p>
          <a:p>
            <a:r>
              <a:rPr lang="de-DE" b="1" dirty="0" smtClean="0"/>
              <a:t>            </a:t>
            </a:r>
            <a:r>
              <a:rPr lang="de-DE" b="1" dirty="0" err="1" smtClean="0"/>
              <a:t>DateTime</a:t>
            </a:r>
            <a:r>
              <a:rPr lang="de-DE" b="1" dirty="0" smtClean="0"/>
              <a:t> </a:t>
            </a:r>
            <a:r>
              <a:rPr lang="de-DE" b="1" dirty="0" err="1" smtClean="0"/>
              <a:t>start</a:t>
            </a:r>
            <a:r>
              <a:rPr lang="de-DE" b="1" dirty="0" smtClean="0"/>
              <a:t> = </a:t>
            </a:r>
            <a:r>
              <a:rPr lang="de-DE" b="1" dirty="0" err="1" smtClean="0"/>
              <a:t>DateTime.Now</a:t>
            </a:r>
            <a:r>
              <a:rPr lang="de-DE" b="1" dirty="0" smtClean="0"/>
              <a:t>;</a:t>
            </a:r>
          </a:p>
          <a:p>
            <a:r>
              <a:rPr lang="de-DE" dirty="0" smtClean="0"/>
              <a:t>            </a:t>
            </a:r>
            <a:r>
              <a:rPr lang="de-DE" dirty="0" err="1" smtClean="0"/>
              <a:t>string</a:t>
            </a:r>
            <a:r>
              <a:rPr lang="de-DE" dirty="0" smtClean="0"/>
              <a:t> </a:t>
            </a:r>
            <a:r>
              <a:rPr lang="de-DE" dirty="0" err="1" smtClean="0"/>
              <a:t>inhalt</a:t>
            </a:r>
            <a:r>
              <a:rPr lang="de-DE" dirty="0" smtClean="0"/>
              <a:t> = "</a:t>
            </a:r>
            <a:r>
              <a:rPr lang="de-DE" dirty="0" err="1" smtClean="0"/>
              <a:t>nactagddtes</a:t>
            </a:r>
            <a:r>
              <a:rPr lang="de-DE" dirty="0" smtClean="0"/>
              <a:t>. </a:t>
            </a:r>
            <a:r>
              <a:rPr lang="de-DE" dirty="0" err="1" smtClean="0"/>
              <a:t>gfaaadhdz</a:t>
            </a:r>
            <a:r>
              <a:rPr lang="de-DE" dirty="0" smtClean="0"/>
              <a:t>";</a:t>
            </a:r>
          </a:p>
          <a:p>
            <a:r>
              <a:rPr lang="de-DE" dirty="0" smtClean="0"/>
              <a:t>            </a:t>
            </a:r>
            <a:r>
              <a:rPr lang="de-DE" dirty="0" err="1" smtClean="0"/>
              <a:t>char</a:t>
            </a:r>
            <a:r>
              <a:rPr lang="de-DE" dirty="0" smtClean="0"/>
              <a:t> c = 'a';</a:t>
            </a:r>
          </a:p>
          <a:p>
            <a:r>
              <a:rPr lang="de-DE" dirty="0" smtClean="0"/>
              <a:t>            </a:t>
            </a:r>
            <a:r>
              <a:rPr lang="de-DE" dirty="0" err="1" smtClean="0"/>
              <a:t>int</a:t>
            </a:r>
            <a:r>
              <a:rPr lang="de-DE" dirty="0" smtClean="0"/>
              <a:t> </a:t>
            </a:r>
            <a:r>
              <a:rPr lang="de-DE" dirty="0" err="1" smtClean="0"/>
              <a:t>count</a:t>
            </a:r>
            <a:r>
              <a:rPr lang="de-DE" dirty="0" smtClean="0"/>
              <a:t> = 0;</a:t>
            </a:r>
          </a:p>
          <a:p>
            <a:r>
              <a:rPr lang="nn-NO" dirty="0" smtClean="0"/>
              <a:t>            for (int i = 0; i &lt; 500000; i++)</a:t>
            </a:r>
          </a:p>
          <a:p>
            <a:r>
              <a:rPr lang="de-DE" dirty="0" smtClean="0"/>
              <a:t>            {</a:t>
            </a:r>
          </a:p>
          <a:p>
            <a:r>
              <a:rPr lang="de-DE" dirty="0" smtClean="0"/>
              <a:t>                </a:t>
            </a:r>
            <a:r>
              <a:rPr lang="de-DE" dirty="0" err="1" smtClean="0"/>
              <a:t>count</a:t>
            </a:r>
            <a:r>
              <a:rPr lang="de-DE" dirty="0" smtClean="0"/>
              <a:t> = </a:t>
            </a:r>
            <a:r>
              <a:rPr lang="de-DE" dirty="0" err="1" smtClean="0"/>
              <a:t>sc.CountWithFor</a:t>
            </a:r>
            <a:r>
              <a:rPr lang="de-DE" dirty="0" smtClean="0"/>
              <a:t>(</a:t>
            </a:r>
            <a:r>
              <a:rPr lang="de-DE" dirty="0" err="1" smtClean="0"/>
              <a:t>inhalt</a:t>
            </a:r>
            <a:r>
              <a:rPr lang="de-DE" dirty="0" smtClean="0"/>
              <a:t>, c);</a:t>
            </a:r>
          </a:p>
          <a:p>
            <a:r>
              <a:rPr lang="de-DE" dirty="0" smtClean="0"/>
              <a:t>            }</a:t>
            </a:r>
          </a:p>
          <a:p>
            <a:r>
              <a:rPr lang="de-DE" b="1" dirty="0" smtClean="0"/>
              <a:t>            </a:t>
            </a:r>
            <a:r>
              <a:rPr lang="de-DE" b="1" dirty="0" err="1" smtClean="0"/>
              <a:t>DateTime</a:t>
            </a:r>
            <a:r>
              <a:rPr lang="de-DE" b="1" dirty="0" smtClean="0"/>
              <a:t> </a:t>
            </a:r>
            <a:r>
              <a:rPr lang="de-DE" b="1" dirty="0" err="1" smtClean="0"/>
              <a:t>second</a:t>
            </a:r>
            <a:r>
              <a:rPr lang="de-DE" b="1" dirty="0" smtClean="0"/>
              <a:t> = </a:t>
            </a:r>
            <a:r>
              <a:rPr lang="de-DE" b="1" dirty="0" err="1" smtClean="0"/>
              <a:t>DateTime.Now</a:t>
            </a:r>
            <a:r>
              <a:rPr lang="de-DE" dirty="0" smtClean="0"/>
              <a:t>;</a:t>
            </a:r>
          </a:p>
          <a:p>
            <a:r>
              <a:rPr lang="de-DE" dirty="0" smtClean="0"/>
              <a:t>            </a:t>
            </a:r>
            <a:r>
              <a:rPr lang="de-DE" b="1" dirty="0" err="1" smtClean="0"/>
              <a:t>Console.Out.WriteLine</a:t>
            </a:r>
            <a:r>
              <a:rPr lang="de-DE" b="1" dirty="0" smtClean="0"/>
              <a:t>(</a:t>
            </a:r>
            <a:r>
              <a:rPr lang="de-DE" b="1" dirty="0" err="1" smtClean="0"/>
              <a:t>second</a:t>
            </a:r>
            <a:r>
              <a:rPr lang="de-DE" b="1" dirty="0" smtClean="0"/>
              <a:t> - </a:t>
            </a:r>
            <a:r>
              <a:rPr lang="de-DE" b="1" dirty="0" err="1" smtClean="0"/>
              <a:t>start</a:t>
            </a:r>
            <a:r>
              <a:rPr lang="de-DE" b="1" dirty="0" smtClean="0"/>
              <a:t>);</a:t>
            </a:r>
          </a:p>
          <a:p>
            <a:r>
              <a:rPr lang="de-DE" dirty="0" smtClean="0"/>
              <a:t>            </a:t>
            </a:r>
            <a:r>
              <a:rPr lang="de-DE" dirty="0" err="1" smtClean="0"/>
              <a:t>Console.Out.WriteLine</a:t>
            </a:r>
            <a:r>
              <a:rPr lang="de-DE" dirty="0" smtClean="0"/>
              <a:t>(</a:t>
            </a:r>
            <a:r>
              <a:rPr lang="de-DE" dirty="0" err="1" smtClean="0"/>
              <a:t>count</a:t>
            </a:r>
            <a:r>
              <a:rPr lang="de-DE" dirty="0" smtClean="0"/>
              <a:t>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 Klaren sein was gemessen wird!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Man kann Fehler machen beim Messen</a:t>
            </a:r>
          </a:p>
          <a:p>
            <a:r>
              <a:rPr lang="de-DE" dirty="0" smtClean="0"/>
              <a:t>Falsche Annahmen über das Problem.</a:t>
            </a:r>
          </a:p>
          <a:p>
            <a:r>
              <a:rPr lang="de-DE" dirty="0" smtClean="0"/>
              <a:t>Falscher Testfall.</a:t>
            </a:r>
          </a:p>
          <a:p>
            <a:r>
              <a:rPr lang="de-DE" dirty="0" smtClean="0"/>
              <a:t>Verfälschung durch</a:t>
            </a:r>
          </a:p>
          <a:p>
            <a:pPr lvl="1"/>
            <a:r>
              <a:rPr lang="de-DE" dirty="0" smtClean="0"/>
              <a:t>Setup oder </a:t>
            </a:r>
            <a:r>
              <a:rPr lang="de-DE" dirty="0" err="1" smtClean="0"/>
              <a:t>Cleanup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Testdaten-Generierung.</a:t>
            </a:r>
          </a:p>
          <a:p>
            <a:pPr lvl="1"/>
            <a:r>
              <a:rPr lang="de-DE" dirty="0" err="1" smtClean="0"/>
              <a:t>Profiling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ANTS &amp; </a:t>
            </a:r>
            <a:r>
              <a:rPr lang="de-DE" dirty="0" err="1" smtClean="0"/>
              <a:t>dotTrace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Perfomance</a:t>
            </a:r>
            <a:endParaRPr lang="de-DE" dirty="0" smtClean="0"/>
          </a:p>
          <a:p>
            <a:r>
              <a:rPr lang="de-DE" dirty="0" smtClean="0"/>
              <a:t>Memory</a:t>
            </a:r>
          </a:p>
          <a:p>
            <a:r>
              <a:rPr lang="de-DE" dirty="0" smtClean="0"/>
              <a:t>ASP.NET</a:t>
            </a:r>
          </a:p>
          <a:p>
            <a:r>
              <a:rPr lang="de-DE" dirty="0" smtClean="0"/>
              <a:t>.NET</a:t>
            </a:r>
          </a:p>
          <a:p>
            <a:r>
              <a:rPr lang="de-DE" dirty="0" smtClean="0"/>
              <a:t>Windows Service</a:t>
            </a:r>
          </a:p>
          <a:p>
            <a:r>
              <a:rPr lang="de-DE" dirty="0" smtClean="0"/>
              <a:t>Snapshot-Verfahren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643050"/>
            <a:ext cx="8536015" cy="4786346"/>
          </a:xfrm>
        </p:spPr>
        <p:txBody>
          <a:bodyPr/>
          <a:lstStyle/>
          <a:p>
            <a:r>
              <a:rPr lang="de-DE" dirty="0" smtClean="0"/>
              <a:t>Vorteile</a:t>
            </a:r>
          </a:p>
          <a:p>
            <a:pPr lvl="1"/>
            <a:r>
              <a:rPr lang="de-DE" dirty="0" smtClean="0"/>
              <a:t>Zeilenweise auflisten</a:t>
            </a:r>
          </a:p>
          <a:p>
            <a:pPr lvl="1"/>
            <a:r>
              <a:rPr lang="de-DE" dirty="0" smtClean="0"/>
              <a:t>Visual Studio Integration</a:t>
            </a:r>
          </a:p>
          <a:p>
            <a:pPr lvl="1"/>
            <a:r>
              <a:rPr lang="de-DE" dirty="0" smtClean="0"/>
              <a:t>Preis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Nachteile</a:t>
            </a:r>
          </a:p>
          <a:p>
            <a:pPr lvl="1"/>
            <a:r>
              <a:rPr lang="de-DE" dirty="0" smtClean="0"/>
              <a:t>Langsamer</a:t>
            </a:r>
          </a:p>
          <a:p>
            <a:pPr lvl="1"/>
            <a:r>
              <a:rPr lang="de-DE" dirty="0" smtClean="0"/>
              <a:t>Teilweise unübersichtlich</a:t>
            </a:r>
          </a:p>
          <a:p>
            <a:pPr lvl="1"/>
            <a:r>
              <a:rPr lang="de-DE" dirty="0" smtClean="0"/>
              <a:t>Nur Online Hilfe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dotTrace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643050"/>
            <a:ext cx="8536015" cy="4786346"/>
          </a:xfrm>
        </p:spPr>
        <p:txBody>
          <a:bodyPr/>
          <a:lstStyle/>
          <a:p>
            <a:r>
              <a:rPr lang="de-DE" dirty="0" smtClean="0"/>
              <a:t>Vorteile</a:t>
            </a:r>
          </a:p>
          <a:p>
            <a:pPr lvl="1"/>
            <a:r>
              <a:rPr lang="de-DE" dirty="0" smtClean="0"/>
              <a:t>Schneller</a:t>
            </a:r>
          </a:p>
          <a:p>
            <a:pPr lvl="1"/>
            <a:r>
              <a:rPr lang="de-DE" dirty="0" smtClean="0"/>
              <a:t>Übersichtlicher</a:t>
            </a:r>
          </a:p>
          <a:p>
            <a:pPr lvl="1"/>
            <a:r>
              <a:rPr lang="de-DE" dirty="0" smtClean="0"/>
              <a:t>Delta-</a:t>
            </a:r>
            <a:r>
              <a:rPr lang="de-DE" dirty="0" err="1" smtClean="0"/>
              <a:t>Perfomance</a:t>
            </a:r>
            <a:r>
              <a:rPr lang="de-DE" dirty="0" smtClean="0"/>
              <a:t> Erfassung und Vergleich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Nachteile</a:t>
            </a:r>
          </a:p>
          <a:p>
            <a:pPr lvl="1"/>
            <a:r>
              <a:rPr lang="de-DE" dirty="0" smtClean="0"/>
              <a:t>Keine </a:t>
            </a:r>
            <a:r>
              <a:rPr lang="de-DE" dirty="0" smtClean="0"/>
              <a:t>zeilenweise </a:t>
            </a:r>
            <a:r>
              <a:rPr lang="de-DE" dirty="0" smtClean="0"/>
              <a:t>Auflistung</a:t>
            </a:r>
          </a:p>
          <a:p>
            <a:pPr lvl="1"/>
            <a:r>
              <a:rPr lang="de-DE" dirty="0" smtClean="0"/>
              <a:t>Preis</a:t>
            </a:r>
          </a:p>
          <a:p>
            <a:pPr lvl="1"/>
            <a:r>
              <a:rPr lang="de-DE" dirty="0" smtClean="0"/>
              <a:t>Angebliche Visual Studio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226</Words>
  <Application>Microsoft Office PowerPoint</Application>
  <PresentationFormat>Bildschirmpräsentation (4:3)</PresentationFormat>
  <Paragraphs>82</Paragraphs>
  <Slides>10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BonnToCode.Net</vt:lpstr>
      <vt:lpstr>Profiling unter .NET mit ANTS und dotTrace</vt:lpstr>
      <vt:lpstr>Agenda</vt:lpstr>
      <vt:lpstr>Warum Profiling?</vt:lpstr>
      <vt:lpstr>Verschleierung</vt:lpstr>
      <vt:lpstr>Einfaches Profiling</vt:lpstr>
      <vt:lpstr>Im Klaren sein was gemessen wird!</vt:lpstr>
      <vt:lpstr>ANTS &amp; dotTrace</vt:lpstr>
      <vt:lpstr>ANTS</vt:lpstr>
      <vt:lpstr>dotTrace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Silverlight</dc:title>
  <dc:creator>Albert Weinert</dc:creator>
  <cp:lastModifiedBy>Albert Weinert</cp:lastModifiedBy>
  <cp:revision>42</cp:revision>
  <dcterms:created xsi:type="dcterms:W3CDTF">2007-05-20T15:25:21Z</dcterms:created>
  <dcterms:modified xsi:type="dcterms:W3CDTF">2007-06-23T11:08:00Z</dcterms:modified>
</cp:coreProperties>
</file>