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notesMasterIdLst>
    <p:notesMasterId r:id="rId51"/>
  </p:notesMasterIdLst>
  <p:handoutMasterIdLst>
    <p:handoutMasterId r:id="rId52"/>
  </p:handoutMasterIdLst>
  <p:sldIdLst>
    <p:sldId id="258" r:id="rId2"/>
    <p:sldId id="314" r:id="rId3"/>
    <p:sldId id="330" r:id="rId4"/>
    <p:sldId id="281" r:id="rId5"/>
    <p:sldId id="354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1" r:id="rId17"/>
    <p:sldId id="342" r:id="rId18"/>
    <p:sldId id="343" r:id="rId19"/>
    <p:sldId id="344" r:id="rId20"/>
    <p:sldId id="345" r:id="rId21"/>
    <p:sldId id="346" r:id="rId22"/>
    <p:sldId id="347" r:id="rId23"/>
    <p:sldId id="348" r:id="rId24"/>
    <p:sldId id="349" r:id="rId25"/>
    <p:sldId id="350" r:id="rId26"/>
    <p:sldId id="351" r:id="rId27"/>
    <p:sldId id="352" r:id="rId28"/>
    <p:sldId id="353" r:id="rId29"/>
    <p:sldId id="355" r:id="rId30"/>
    <p:sldId id="356" r:id="rId31"/>
    <p:sldId id="357" r:id="rId32"/>
    <p:sldId id="358" r:id="rId33"/>
    <p:sldId id="359" r:id="rId34"/>
    <p:sldId id="360" r:id="rId35"/>
    <p:sldId id="361" r:id="rId36"/>
    <p:sldId id="362" r:id="rId37"/>
    <p:sldId id="363" r:id="rId38"/>
    <p:sldId id="364" r:id="rId39"/>
    <p:sldId id="365" r:id="rId40"/>
    <p:sldId id="366" r:id="rId41"/>
    <p:sldId id="367" r:id="rId42"/>
    <p:sldId id="368" r:id="rId43"/>
    <p:sldId id="369" r:id="rId44"/>
    <p:sldId id="370" r:id="rId45"/>
    <p:sldId id="371" r:id="rId46"/>
    <p:sldId id="372" r:id="rId47"/>
    <p:sldId id="373" r:id="rId48"/>
    <p:sldId id="375" r:id="rId49"/>
    <p:sldId id="374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CD"/>
    <a:srgbClr val="FFDDAF"/>
    <a:srgbClr val="F69200"/>
    <a:srgbClr val="FFF0DB"/>
    <a:srgbClr val="FFF8C5"/>
    <a:srgbClr val="FFECC5"/>
    <a:srgbClr val="FFCC99"/>
    <a:srgbClr val="0000FF"/>
    <a:srgbClr val="969696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18" autoAdjust="0"/>
    <p:restoredTop sz="81445" autoAdjust="0"/>
  </p:normalViewPr>
  <p:slideViewPr>
    <p:cSldViewPr>
      <p:cViewPr varScale="1">
        <p:scale>
          <a:sx n="56" d="100"/>
          <a:sy n="56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-363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EE4E04-D056-43DB-AC2D-0D0C18546C46}" type="doc">
      <dgm:prSet loTypeId="urn:microsoft.com/office/officeart/2005/8/layout/arrow2" loCatId="process" qsTypeId="urn:microsoft.com/office/officeart/2005/8/quickstyle/simple2" qsCatId="simple" csTypeId="urn:microsoft.com/office/officeart/2005/8/colors/accent1_3" csCatId="accent1" phldr="1"/>
      <dgm:spPr/>
    </dgm:pt>
    <dgm:pt modelId="{1F38DE37-0249-4503-83A2-7ED7C1E12FB1}">
      <dgm:prSet phldrT="[Text]" custT="1"/>
      <dgm:spPr/>
      <dgm:t>
        <a:bodyPr anchor="b" anchorCtr="0"/>
        <a:lstStyle/>
        <a:p>
          <a:r>
            <a:rPr lang="de-DE" sz="2400" dirty="0" smtClean="0"/>
            <a:t>Code </a:t>
          </a:r>
          <a:r>
            <a:rPr lang="de-DE" sz="2400" dirty="0" err="1" smtClean="0"/>
            <a:t>Snippets</a:t>
          </a:r>
          <a:endParaRPr lang="de-DE" sz="2400" dirty="0"/>
        </a:p>
      </dgm:t>
    </dgm:pt>
    <dgm:pt modelId="{AF74955B-54F5-4D02-9EAA-6303D6F219E5}" type="parTrans" cxnId="{F8127C69-A2C0-4B23-B8E3-FAA1B200AC04}">
      <dgm:prSet/>
      <dgm:spPr/>
      <dgm:t>
        <a:bodyPr/>
        <a:lstStyle/>
        <a:p>
          <a:endParaRPr lang="de-DE"/>
        </a:p>
      </dgm:t>
    </dgm:pt>
    <dgm:pt modelId="{DFA791A9-0D40-4C28-B75E-876EFDB03063}" type="sibTrans" cxnId="{F8127C69-A2C0-4B23-B8E3-FAA1B200AC04}">
      <dgm:prSet/>
      <dgm:spPr/>
      <dgm:t>
        <a:bodyPr/>
        <a:lstStyle/>
        <a:p>
          <a:endParaRPr lang="de-DE"/>
        </a:p>
      </dgm:t>
    </dgm:pt>
    <dgm:pt modelId="{C71EC41D-8746-451C-89E8-C498CF58832F}">
      <dgm:prSet phldrT="[Text]" custT="1"/>
      <dgm:spPr/>
      <dgm:t>
        <a:bodyPr anchor="b" anchorCtr="0"/>
        <a:lstStyle/>
        <a:p>
          <a:pPr algn="ctr"/>
          <a:r>
            <a:rPr lang="de-DE" sz="2400" dirty="0" smtClean="0"/>
            <a:t>Add-ins</a:t>
          </a:r>
          <a:br>
            <a:rPr lang="de-DE" sz="2400" dirty="0" smtClean="0"/>
          </a:br>
          <a:endParaRPr lang="de-DE" sz="2400" dirty="0" smtClean="0"/>
        </a:p>
        <a:p>
          <a:pPr algn="ctr"/>
          <a:r>
            <a:rPr lang="de-DE" sz="2400" dirty="0" err="1" smtClean="0"/>
            <a:t>Wizards</a:t>
          </a:r>
          <a:endParaRPr lang="de-DE" sz="2400" dirty="0"/>
        </a:p>
      </dgm:t>
    </dgm:pt>
    <dgm:pt modelId="{08B2A8AC-EA8C-4F98-B31A-AC0BA4C74E75}" type="parTrans" cxnId="{CB94AD60-4DA1-40AA-AFB9-B360F7FED55B}">
      <dgm:prSet/>
      <dgm:spPr/>
      <dgm:t>
        <a:bodyPr/>
        <a:lstStyle/>
        <a:p>
          <a:endParaRPr lang="de-DE"/>
        </a:p>
      </dgm:t>
    </dgm:pt>
    <dgm:pt modelId="{A393DDEB-4C51-4380-B7EC-3F1E5ADD1BAE}" type="sibTrans" cxnId="{CB94AD60-4DA1-40AA-AFB9-B360F7FED55B}">
      <dgm:prSet/>
      <dgm:spPr/>
      <dgm:t>
        <a:bodyPr/>
        <a:lstStyle/>
        <a:p>
          <a:endParaRPr lang="de-DE"/>
        </a:p>
      </dgm:t>
    </dgm:pt>
    <dgm:pt modelId="{7286B26A-7B78-48EB-BE17-8D9431355A7B}">
      <dgm:prSet phldrT="[Text]" custT="1"/>
      <dgm:spPr/>
      <dgm:t>
        <a:bodyPr anchor="t" anchorCtr="0"/>
        <a:lstStyle/>
        <a:p>
          <a:r>
            <a:rPr lang="de-DE" sz="1800" smtClean="0">
              <a:solidFill>
                <a:schemeClr val="tx1">
                  <a:lumMod val="50000"/>
                  <a:lumOff val="50000"/>
                </a:schemeClr>
              </a:solidFill>
            </a:rPr>
            <a:t>Options, Customize</a:t>
          </a:r>
          <a:endParaRPr lang="de-DE" sz="1800" dirty="0" smtClean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9D9A701D-28FA-4AAA-8921-5911F3328AAA}" type="parTrans" cxnId="{C07C93DB-9478-4131-8662-462854FC7837}">
      <dgm:prSet/>
      <dgm:spPr/>
      <dgm:t>
        <a:bodyPr/>
        <a:lstStyle/>
        <a:p>
          <a:endParaRPr lang="de-DE"/>
        </a:p>
      </dgm:t>
    </dgm:pt>
    <dgm:pt modelId="{1AC96A3B-8B96-4D65-9767-16DBC89418BD}" type="sibTrans" cxnId="{C07C93DB-9478-4131-8662-462854FC7837}">
      <dgm:prSet/>
      <dgm:spPr/>
      <dgm:t>
        <a:bodyPr/>
        <a:lstStyle/>
        <a:p>
          <a:endParaRPr lang="de-DE"/>
        </a:p>
      </dgm:t>
    </dgm:pt>
    <dgm:pt modelId="{D32CE701-17AF-4462-8051-75016CCC3A89}">
      <dgm:prSet phldrT="[Text]" custT="1"/>
      <dgm:spPr/>
      <dgm:t>
        <a:bodyPr anchor="b" anchorCtr="0"/>
        <a:lstStyle/>
        <a:p>
          <a:r>
            <a:rPr lang="de-DE" sz="2400" smtClean="0"/>
            <a:t>Visual Studio Packages</a:t>
          </a:r>
          <a:endParaRPr lang="de-DE" sz="2400" dirty="0"/>
        </a:p>
      </dgm:t>
    </dgm:pt>
    <dgm:pt modelId="{05B425D9-8AB1-4D0A-9AAF-FBC44C743443}" type="parTrans" cxnId="{1EC70AEB-A8DB-4CEC-A970-8B16B313AECA}">
      <dgm:prSet/>
      <dgm:spPr/>
      <dgm:t>
        <a:bodyPr/>
        <a:lstStyle/>
        <a:p>
          <a:endParaRPr lang="de-DE"/>
        </a:p>
      </dgm:t>
    </dgm:pt>
    <dgm:pt modelId="{B6365E2F-892F-4AA3-A21D-BA7FA4872EDB}" type="sibTrans" cxnId="{1EC70AEB-A8DB-4CEC-A970-8B16B313AECA}">
      <dgm:prSet/>
      <dgm:spPr/>
      <dgm:t>
        <a:bodyPr/>
        <a:lstStyle/>
        <a:p>
          <a:endParaRPr lang="de-DE"/>
        </a:p>
      </dgm:t>
    </dgm:pt>
    <dgm:pt modelId="{07FAA70B-CB75-4388-AFD8-DC44450D1BDD}">
      <dgm:prSet phldrT="[Text]" custT="1"/>
      <dgm:spPr/>
      <dgm:t>
        <a:bodyPr anchor="b" anchorCtr="0"/>
        <a:lstStyle/>
        <a:p>
          <a:pPr algn="ctr"/>
          <a:r>
            <a:rPr lang="de-DE" sz="2400" dirty="0" smtClean="0"/>
            <a:t>Makros</a:t>
          </a:r>
          <a:br>
            <a:rPr lang="de-DE" sz="2400" dirty="0" smtClean="0"/>
          </a:br>
          <a:endParaRPr lang="de-DE" sz="2400" dirty="0" smtClean="0"/>
        </a:p>
        <a:p>
          <a:pPr algn="ctr"/>
          <a:r>
            <a:rPr lang="de-DE" sz="2400" dirty="0" smtClean="0"/>
            <a:t>Templates</a:t>
          </a:r>
          <a:endParaRPr lang="de-DE" sz="2400" dirty="0"/>
        </a:p>
      </dgm:t>
    </dgm:pt>
    <dgm:pt modelId="{478936B8-5A70-4109-BEEF-EECFBF722D91}" type="parTrans" cxnId="{DD0C96E4-4081-4915-A36D-9065B8D37C1F}">
      <dgm:prSet/>
      <dgm:spPr/>
      <dgm:t>
        <a:bodyPr/>
        <a:lstStyle/>
        <a:p>
          <a:endParaRPr lang="de-DE"/>
        </a:p>
      </dgm:t>
    </dgm:pt>
    <dgm:pt modelId="{E93FF444-B0D4-4575-BAA4-692073101068}" type="sibTrans" cxnId="{DD0C96E4-4081-4915-A36D-9065B8D37C1F}">
      <dgm:prSet/>
      <dgm:spPr/>
      <dgm:t>
        <a:bodyPr/>
        <a:lstStyle/>
        <a:p>
          <a:endParaRPr lang="de-DE"/>
        </a:p>
      </dgm:t>
    </dgm:pt>
    <dgm:pt modelId="{B6C793A6-D82E-4510-B269-76CA23D72AB0}" type="pres">
      <dgm:prSet presAssocID="{51EE4E04-D056-43DB-AC2D-0D0C18546C46}" presName="arrowDiagram" presStyleCnt="0">
        <dgm:presLayoutVars>
          <dgm:chMax val="5"/>
          <dgm:dir/>
          <dgm:resizeHandles val="exact"/>
        </dgm:presLayoutVars>
      </dgm:prSet>
      <dgm:spPr/>
    </dgm:pt>
    <dgm:pt modelId="{39CF2F32-C321-4E3F-9503-8EB8176D28F6}" type="pres">
      <dgm:prSet presAssocID="{51EE4E04-D056-43DB-AC2D-0D0C18546C46}" presName="arrow" presStyleLbl="bgShp" presStyleIdx="0" presStyleCnt="1"/>
      <dgm:spPr/>
    </dgm:pt>
    <dgm:pt modelId="{12C193FA-5A5B-49F8-9865-FC237FA16D76}" type="pres">
      <dgm:prSet presAssocID="{51EE4E04-D056-43DB-AC2D-0D0C18546C46}" presName="arrowDiagram5" presStyleCnt="0"/>
      <dgm:spPr/>
    </dgm:pt>
    <dgm:pt modelId="{BD9C8244-8610-4EA3-9711-0E9133B9CE76}" type="pres">
      <dgm:prSet presAssocID="{7286B26A-7B78-48EB-BE17-8D9431355A7B}" presName="bullet5a" presStyleLbl="node1" presStyleIdx="0" presStyleCnt="5"/>
      <dgm:spPr/>
    </dgm:pt>
    <dgm:pt modelId="{7651A231-2584-4FD9-A83F-7A6B993620C8}" type="pres">
      <dgm:prSet presAssocID="{7286B26A-7B78-48EB-BE17-8D9431355A7B}" presName="textBox5a" presStyleLbl="revTx" presStyleIdx="0" presStyleCnt="5" custScaleX="197531" custScaleY="42925" custLinFactNeighborX="-17325" custLinFactNeighborY="-1402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CECCD6B-6793-482D-830F-825940FCB302}" type="pres">
      <dgm:prSet presAssocID="{1F38DE37-0249-4503-83A2-7ED7C1E12FB1}" presName="bullet5b" presStyleLbl="node1" presStyleIdx="1" presStyleCnt="5"/>
      <dgm:spPr/>
    </dgm:pt>
    <dgm:pt modelId="{E170A770-E561-4CC9-8961-FF3D351A58F7}" type="pres">
      <dgm:prSet presAssocID="{1F38DE37-0249-4503-83A2-7ED7C1E12FB1}" presName="textBox5b" presStyleLbl="revTx" presStyleIdx="1" presStyleCnt="5" custScaleX="174709" custScaleY="37709" custLinFactNeighborX="-44299" custLinFactNeighborY="-4109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CADD458-CD7E-4738-8386-2D319C3B82FA}" type="pres">
      <dgm:prSet presAssocID="{07FAA70B-CB75-4388-AFD8-DC44450D1BDD}" presName="bullet5c" presStyleLbl="node1" presStyleIdx="2" presStyleCnt="5"/>
      <dgm:spPr/>
    </dgm:pt>
    <dgm:pt modelId="{76842383-34B8-4E70-9456-50653E9D08A1}" type="pres">
      <dgm:prSet presAssocID="{07FAA70B-CB75-4388-AFD8-DC44450D1BDD}" presName="textBox5c" presStyleLbl="revTx" presStyleIdx="2" presStyleCnt="5" custScaleX="159680" custScaleY="47768" custLinFactNeighborX="-54160" custLinFactNeighborY="-5296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A73D3F4-D118-45D1-A743-EAA76E7130A6}" type="pres">
      <dgm:prSet presAssocID="{C71EC41D-8746-451C-89E8-C498CF58832F}" presName="bullet5d" presStyleLbl="node1" presStyleIdx="3" presStyleCnt="5"/>
      <dgm:spPr/>
    </dgm:pt>
    <dgm:pt modelId="{A7AFD09F-17FB-4A50-B2EB-1B9B6649C350}" type="pres">
      <dgm:prSet presAssocID="{C71EC41D-8746-451C-89E8-C498CF58832F}" presName="textBox5d" presStyleLbl="revTx" presStyleIdx="3" presStyleCnt="5" custScaleY="35035" custLinFactNeighborX="-57973" custLinFactNeighborY="-5077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12F43EA-DF72-4AE6-9D9D-80C26320898A}" type="pres">
      <dgm:prSet presAssocID="{D32CE701-17AF-4462-8051-75016CCC3A89}" presName="bullet5e" presStyleLbl="node1" presStyleIdx="4" presStyleCnt="5"/>
      <dgm:spPr/>
    </dgm:pt>
    <dgm:pt modelId="{A2874CFC-F901-4ED3-8610-298789005585}" type="pres">
      <dgm:prSet presAssocID="{D32CE701-17AF-4462-8051-75016CCC3A89}" presName="textBox5e" presStyleLbl="revTx" presStyleIdx="4" presStyleCnt="5" custFlipVert="0" custScaleX="226024" custScaleY="13060" custLinFactNeighborX="-11190" custLinFactNeighborY="-6698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A672154-9404-46F8-BAF6-0EBE156C419B}" type="presOf" srcId="{7286B26A-7B78-48EB-BE17-8D9431355A7B}" destId="{7651A231-2584-4FD9-A83F-7A6B993620C8}" srcOrd="0" destOrd="0" presId="urn:microsoft.com/office/officeart/2005/8/layout/arrow2"/>
    <dgm:cxn modelId="{38A461DD-4762-450D-A77E-F9D4E2CC3DF4}" type="presOf" srcId="{51EE4E04-D056-43DB-AC2D-0D0C18546C46}" destId="{B6C793A6-D82E-4510-B269-76CA23D72AB0}" srcOrd="0" destOrd="0" presId="urn:microsoft.com/office/officeart/2005/8/layout/arrow2"/>
    <dgm:cxn modelId="{5DF32D4A-DD5F-45F7-A3B4-595B86D0C926}" type="presOf" srcId="{07FAA70B-CB75-4388-AFD8-DC44450D1BDD}" destId="{76842383-34B8-4E70-9456-50653E9D08A1}" srcOrd="0" destOrd="0" presId="urn:microsoft.com/office/officeart/2005/8/layout/arrow2"/>
    <dgm:cxn modelId="{A4AD4057-D6F7-488F-822D-5FBCF3A1AF9A}" type="presOf" srcId="{C71EC41D-8746-451C-89E8-C498CF58832F}" destId="{A7AFD09F-17FB-4A50-B2EB-1B9B6649C350}" srcOrd="0" destOrd="0" presId="urn:microsoft.com/office/officeart/2005/8/layout/arrow2"/>
    <dgm:cxn modelId="{C07C93DB-9478-4131-8662-462854FC7837}" srcId="{51EE4E04-D056-43DB-AC2D-0D0C18546C46}" destId="{7286B26A-7B78-48EB-BE17-8D9431355A7B}" srcOrd="0" destOrd="0" parTransId="{9D9A701D-28FA-4AAA-8921-5911F3328AAA}" sibTransId="{1AC96A3B-8B96-4D65-9767-16DBC89418BD}"/>
    <dgm:cxn modelId="{1EC70AEB-A8DB-4CEC-A970-8B16B313AECA}" srcId="{51EE4E04-D056-43DB-AC2D-0D0C18546C46}" destId="{D32CE701-17AF-4462-8051-75016CCC3A89}" srcOrd="4" destOrd="0" parTransId="{05B425D9-8AB1-4D0A-9AAF-FBC44C743443}" sibTransId="{B6365E2F-892F-4AA3-A21D-BA7FA4872EDB}"/>
    <dgm:cxn modelId="{DD0C96E4-4081-4915-A36D-9065B8D37C1F}" srcId="{51EE4E04-D056-43DB-AC2D-0D0C18546C46}" destId="{07FAA70B-CB75-4388-AFD8-DC44450D1BDD}" srcOrd="2" destOrd="0" parTransId="{478936B8-5A70-4109-BEEF-EECFBF722D91}" sibTransId="{E93FF444-B0D4-4575-BAA4-692073101068}"/>
    <dgm:cxn modelId="{FC4E8E41-3FD8-4212-8184-7BE0A8749AD3}" type="presOf" srcId="{D32CE701-17AF-4462-8051-75016CCC3A89}" destId="{A2874CFC-F901-4ED3-8610-298789005585}" srcOrd="0" destOrd="0" presId="urn:microsoft.com/office/officeart/2005/8/layout/arrow2"/>
    <dgm:cxn modelId="{F8127C69-A2C0-4B23-B8E3-FAA1B200AC04}" srcId="{51EE4E04-D056-43DB-AC2D-0D0C18546C46}" destId="{1F38DE37-0249-4503-83A2-7ED7C1E12FB1}" srcOrd="1" destOrd="0" parTransId="{AF74955B-54F5-4D02-9EAA-6303D6F219E5}" sibTransId="{DFA791A9-0D40-4C28-B75E-876EFDB03063}"/>
    <dgm:cxn modelId="{ED5960C1-5FA9-418F-935C-8E7F680BB428}" type="presOf" srcId="{1F38DE37-0249-4503-83A2-7ED7C1E12FB1}" destId="{E170A770-E561-4CC9-8961-FF3D351A58F7}" srcOrd="0" destOrd="0" presId="urn:microsoft.com/office/officeart/2005/8/layout/arrow2"/>
    <dgm:cxn modelId="{CB94AD60-4DA1-40AA-AFB9-B360F7FED55B}" srcId="{51EE4E04-D056-43DB-AC2D-0D0C18546C46}" destId="{C71EC41D-8746-451C-89E8-C498CF58832F}" srcOrd="3" destOrd="0" parTransId="{08B2A8AC-EA8C-4F98-B31A-AC0BA4C74E75}" sibTransId="{A393DDEB-4C51-4380-B7EC-3F1E5ADD1BAE}"/>
    <dgm:cxn modelId="{81DFCFFE-79F8-4678-841F-5108DD51FD4B}" type="presParOf" srcId="{B6C793A6-D82E-4510-B269-76CA23D72AB0}" destId="{39CF2F32-C321-4E3F-9503-8EB8176D28F6}" srcOrd="0" destOrd="0" presId="urn:microsoft.com/office/officeart/2005/8/layout/arrow2"/>
    <dgm:cxn modelId="{1A800160-EAFD-4B3B-BFD7-F9E8E2C5F3F5}" type="presParOf" srcId="{B6C793A6-D82E-4510-B269-76CA23D72AB0}" destId="{12C193FA-5A5B-49F8-9865-FC237FA16D76}" srcOrd="1" destOrd="0" presId="urn:microsoft.com/office/officeart/2005/8/layout/arrow2"/>
    <dgm:cxn modelId="{374889C6-6C7D-48BC-9963-E1F83AD8C7B4}" type="presParOf" srcId="{12C193FA-5A5B-49F8-9865-FC237FA16D76}" destId="{BD9C8244-8610-4EA3-9711-0E9133B9CE76}" srcOrd="0" destOrd="0" presId="urn:microsoft.com/office/officeart/2005/8/layout/arrow2"/>
    <dgm:cxn modelId="{415EA3B7-EEE5-4474-841D-D098EF0E45E7}" type="presParOf" srcId="{12C193FA-5A5B-49F8-9865-FC237FA16D76}" destId="{7651A231-2584-4FD9-A83F-7A6B993620C8}" srcOrd="1" destOrd="0" presId="urn:microsoft.com/office/officeart/2005/8/layout/arrow2"/>
    <dgm:cxn modelId="{9BFE6827-FFA2-4B33-8B0B-7E59FEE472BC}" type="presParOf" srcId="{12C193FA-5A5B-49F8-9865-FC237FA16D76}" destId="{1CECCD6B-6793-482D-830F-825940FCB302}" srcOrd="2" destOrd="0" presId="urn:microsoft.com/office/officeart/2005/8/layout/arrow2"/>
    <dgm:cxn modelId="{815C9F1F-9B56-4E94-B7FF-3FAE32BD62AE}" type="presParOf" srcId="{12C193FA-5A5B-49F8-9865-FC237FA16D76}" destId="{E170A770-E561-4CC9-8961-FF3D351A58F7}" srcOrd="3" destOrd="0" presId="urn:microsoft.com/office/officeart/2005/8/layout/arrow2"/>
    <dgm:cxn modelId="{A4A141D9-7D80-4229-9BD8-167A05B13246}" type="presParOf" srcId="{12C193FA-5A5B-49F8-9865-FC237FA16D76}" destId="{8CADD458-CD7E-4738-8386-2D319C3B82FA}" srcOrd="4" destOrd="0" presId="urn:microsoft.com/office/officeart/2005/8/layout/arrow2"/>
    <dgm:cxn modelId="{368BF015-E40B-47CA-A0A8-350D2A81CA18}" type="presParOf" srcId="{12C193FA-5A5B-49F8-9865-FC237FA16D76}" destId="{76842383-34B8-4E70-9456-50653E9D08A1}" srcOrd="5" destOrd="0" presId="urn:microsoft.com/office/officeart/2005/8/layout/arrow2"/>
    <dgm:cxn modelId="{877F1BE8-2BFD-47C2-A090-044BB1CD1A6B}" type="presParOf" srcId="{12C193FA-5A5B-49F8-9865-FC237FA16D76}" destId="{EA73D3F4-D118-45D1-A743-EAA76E7130A6}" srcOrd="6" destOrd="0" presId="urn:microsoft.com/office/officeart/2005/8/layout/arrow2"/>
    <dgm:cxn modelId="{53C5DFAF-1DB5-4E09-9125-2048914DB2F4}" type="presParOf" srcId="{12C193FA-5A5B-49F8-9865-FC237FA16D76}" destId="{A7AFD09F-17FB-4A50-B2EB-1B9B6649C350}" srcOrd="7" destOrd="0" presId="urn:microsoft.com/office/officeart/2005/8/layout/arrow2"/>
    <dgm:cxn modelId="{6E5590DE-091B-4542-8463-3F42976DA0CC}" type="presParOf" srcId="{12C193FA-5A5B-49F8-9865-FC237FA16D76}" destId="{512F43EA-DF72-4AE6-9D9D-80C26320898A}" srcOrd="8" destOrd="0" presId="urn:microsoft.com/office/officeart/2005/8/layout/arrow2"/>
    <dgm:cxn modelId="{6BF1CD7E-276D-4218-9DC1-D76D755024C0}" type="presParOf" srcId="{12C193FA-5A5B-49F8-9865-FC237FA16D76}" destId="{A2874CFC-F901-4ED3-8610-298789005585}" srcOrd="9" destOrd="0" presId="urn:microsoft.com/office/officeart/2005/8/layout/arrow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EDB382-EA0A-47B8-9239-C7A0EC911895}" type="datetimeFigureOut">
              <a:rPr lang="de-DE"/>
              <a:pPr>
                <a:defRPr/>
              </a:pPr>
              <a:t>18.09.2007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C20ED8-F2D5-4CE5-A0EE-F69544B3BD6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58F8CB-2711-420D-BE34-BEA3454E51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Diese Folie</a:t>
            </a: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8F8CB-2711-420D-BE34-BEA3454E517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8F8CB-2711-420D-BE34-BEA3454E517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8F8CB-2711-420D-BE34-BEA3454E517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9EEABF-8D34-4A62-BEE1-721D2586297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9EEABF-8D34-4A62-BEE1-721D2586297F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Tipp: Bei komplexen </a:t>
            </a:r>
            <a:r>
              <a:rPr lang="de-DE" dirty="0" err="1" smtClean="0"/>
              <a:t>Wizards</a:t>
            </a:r>
            <a:r>
              <a:rPr lang="de-DE" dirty="0" smtClean="0"/>
              <a:t> ggf. mehrere </a:t>
            </a:r>
            <a:r>
              <a:rPr lang="de-DE" dirty="0" err="1" smtClean="0"/>
              <a:t>Assemblies</a:t>
            </a:r>
            <a:r>
              <a:rPr lang="de-DE" dirty="0" smtClean="0"/>
              <a:t> mit </a:t>
            </a:r>
            <a:r>
              <a:rPr lang="de-DE" dirty="0" err="1" smtClean="0">
                <a:solidFill>
                  <a:schemeClr val="accent2"/>
                </a:solidFill>
              </a:rPr>
              <a:t>ILMerge</a:t>
            </a:r>
            <a:r>
              <a:rPr lang="de-DE" dirty="0" smtClean="0"/>
              <a:t> zu einer zusammenfassen (</a:t>
            </a:r>
            <a:r>
              <a:rPr lang="de-DE" dirty="0" smtClean="0">
                <a:sym typeface="Symbol" pitchFamily="18" charset="2"/>
              </a:rPr>
              <a:t> </a:t>
            </a:r>
            <a:r>
              <a:rPr lang="de-DE" dirty="0" smtClean="0"/>
              <a:t>weniger "Müll" im Verzeichnis)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9EEABF-8D34-4A62-BEE1-721D2586297F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Tool: "Visual Studio Content Installer Power Toys" (</a:t>
            </a:r>
            <a:r>
              <a:rPr lang="de-DE" dirty="0" smtClean="0"/>
              <a:t>anscheinend nicht mehr gepflegt)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9EEABF-8D34-4A62-BEE1-721D2586297F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3214686"/>
            <a:ext cx="8785225" cy="36433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5669-46D8-470F-8CBD-A0C1EC590A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14283" y="1844093"/>
            <a:ext cx="8715436" cy="584775"/>
          </a:xfrm>
          <a:solidFill>
            <a:srgbClr val="FFEACD"/>
          </a:solidFill>
          <a:ln w="38100">
            <a:solidFill>
              <a:srgbClr val="FFDDAF"/>
            </a:solidFill>
          </a:ln>
        </p:spPr>
        <p:txBody>
          <a:bodyPr>
            <a:spAutoFit/>
          </a:bodyPr>
          <a:lstStyle>
            <a:lvl1pPr marL="0" indent="0" algn="ctr">
              <a:buNone/>
              <a:defRPr/>
            </a:lvl1pPr>
            <a:lvl2pPr marL="360363" indent="-269875" defTabSz="360363">
              <a:defRPr/>
            </a:lvl2pPr>
            <a:lvl3pPr marL="630238" indent="-269875">
              <a:defRPr/>
            </a:lvl3pPr>
          </a:lstStyle>
          <a:p>
            <a:pPr lvl="0"/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571612"/>
            <a:ext cx="8785225" cy="5214950"/>
          </a:xfrm>
        </p:spPr>
        <p:txBody>
          <a:bodyPr/>
          <a:lstStyle>
            <a:lvl1pPr>
              <a:spcBef>
                <a:spcPts val="2400"/>
              </a:spcBef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3143248"/>
            <a:ext cx="8785225" cy="3643314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5669-46D8-470F-8CBD-A0C1EC590A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14283" y="1785926"/>
            <a:ext cx="8715436" cy="584775"/>
          </a:xfrm>
          <a:solidFill>
            <a:srgbClr val="FFEACD"/>
          </a:solidFill>
          <a:ln w="38100">
            <a:solidFill>
              <a:srgbClr val="FFDDAF"/>
            </a:solidFill>
          </a:ln>
        </p:spPr>
        <p:txBody>
          <a:bodyPr>
            <a:spAutoFit/>
          </a:bodyPr>
          <a:lstStyle>
            <a:lvl1pPr marL="0" indent="0" algn="ctr">
              <a:buNone/>
              <a:defRPr/>
            </a:lvl1pPr>
            <a:lvl2pPr marL="360363" indent="-269875" defTabSz="360363">
              <a:defRPr/>
            </a:lvl2pPr>
            <a:lvl3pPr marL="630238" indent="-269875">
              <a:defRPr/>
            </a:lvl3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1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571612"/>
            <a:ext cx="8785225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20712"/>
            <a:ext cx="8785225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14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1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4" name="Picture 12"/>
          <p:cNvPicPr>
            <a:picLocks noChangeAspect="1" noChangeArrowheads="1"/>
          </p:cNvPicPr>
          <p:nvPr userDrawn="1"/>
        </p:nvPicPr>
        <p:blipFill>
          <a:blip r:embed="rId14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9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784" r:id="rId10"/>
    <p:sldLayoutId id="214748380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ts val="24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eblogs.asp.net/rweigelt" TargetMode="External"/><Relationship Id="rId2" Type="http://schemas.openxmlformats.org/officeDocument/2006/relationships/hyperlink" Target="mailto:mail@roland-weigelt.d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nn-to-code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://weblogs.asp.net/rweigelt" TargetMode="External"/><Relationship Id="rId4" Type="http://schemas.openxmlformats.org/officeDocument/2006/relationships/hyperlink" Target="http://www.roland-weigelt.de/ghostdoc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msdn2.microsoft.com/en-us/library/ms171418(en-us,vs.80).aspx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msdn2.microsoft.com/en-us/library/ms242311(VS.80).asp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msdn.microsoft.com/vstudio/downloads/codesnippets/default.aspx" TargetMode="External"/><Relationship Id="rId2" Type="http://schemas.openxmlformats.org/officeDocument/2006/relationships/hyperlink" Target="http://www.gotcodesnippets.com/default.asp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jens-schaller.de/blog/category/vs_2005/index.htm" TargetMode="External"/><Relationship Id="rId4" Type="http://schemas.openxmlformats.org/officeDocument/2006/relationships/hyperlink" Target="http://weblogs.asp.net/rweigelt/category/10077.aspx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jens-schaller.de/articles/code-snippets-revisited/index.htm" TargetMode="External"/><Relationship Id="rId2" Type="http://schemas.openxmlformats.org/officeDocument/2006/relationships/hyperlink" Target="http://jens-schaller.de/articles/code-snippets-the-whole-enchilada/index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sdn2.microsoft.com/en-us/library/ms171418(en-us,vs.80).aspx" TargetMode="External"/><Relationship Id="rId4" Type="http://schemas.openxmlformats.org/officeDocument/2006/relationships/hyperlink" Target="http://msdn.microsoft.com/library/default.asp?url=/library/en-us/dnvs05/html/codesnippets.asp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1214422"/>
            <a:ext cx="8713787" cy="2357454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/>
              <a:t>Visual Studio </a:t>
            </a:r>
            <a:r>
              <a:rPr lang="de-DE" dirty="0" smtClean="0"/>
              <a:t>2005:</a:t>
            </a:r>
            <a:br>
              <a:rPr lang="de-DE" dirty="0" smtClean="0"/>
            </a:br>
            <a:r>
              <a:rPr lang="de-DE" dirty="0" smtClean="0"/>
              <a:t>Code </a:t>
            </a:r>
            <a:r>
              <a:rPr lang="de-DE" dirty="0" err="1" smtClean="0"/>
              <a:t>Snippets</a:t>
            </a:r>
            <a:r>
              <a:rPr lang="de-DE" dirty="0" smtClean="0"/>
              <a:t>, Templates, </a:t>
            </a:r>
            <a:r>
              <a:rPr lang="de-DE" dirty="0" err="1" smtClean="0"/>
              <a:t>Wizards</a:t>
            </a:r>
            <a:endParaRPr lang="en-US" dirty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18.09.2007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Roland Weigelt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 smtClean="0">
                <a:latin typeface="Verdana" pitchFamily="34" charset="0"/>
              </a:rPr>
              <a:t>EMail</a:t>
            </a:r>
            <a:r>
              <a:rPr lang="de-DE" sz="1400" i="1" dirty="0">
                <a:latin typeface="Verdana" pitchFamily="34" charset="0"/>
              </a:rPr>
              <a:t>:</a:t>
            </a:r>
            <a:r>
              <a:rPr lang="de-DE" sz="1400" b="1" dirty="0">
                <a:latin typeface="Verdana" pitchFamily="34" charset="0"/>
              </a:rPr>
              <a:t>	</a:t>
            </a:r>
            <a:r>
              <a:rPr lang="de-DE" sz="1400" b="1">
                <a:latin typeface="Verdana" pitchFamily="34" charset="0"/>
              </a:rPr>
              <a:t>	</a:t>
            </a:r>
            <a:r>
              <a:rPr lang="de-DE" sz="1400" smtClean="0">
                <a:solidFill>
                  <a:schemeClr val="hlink"/>
                </a:solidFill>
                <a:latin typeface="Verdana" pitchFamily="34" charset="0"/>
                <a:hlinkClick r:id="rId2"/>
              </a:rPr>
              <a:t>mail@roland-weigelt.de</a:t>
            </a:r>
            <a:endParaRPr lang="de-DE" sz="1400" dirty="0">
              <a:solidFill>
                <a:schemeClr val="hlink"/>
              </a:solidFill>
              <a:latin typeface="Verdana" pitchFamily="34" charset="0"/>
            </a:endParaRPr>
          </a:p>
          <a:p>
            <a:pPr algn="just" defTabSz="633413">
              <a:tabLst>
                <a:tab pos="722313" algn="l"/>
              </a:tabLst>
            </a:pPr>
            <a:r>
              <a:rPr lang="de-DE" sz="1400" i="1" dirty="0">
                <a:latin typeface="Verdana" pitchFamily="34" charset="0"/>
              </a:rPr>
              <a:t>Weblog:</a:t>
            </a:r>
            <a:r>
              <a:rPr lang="de-DE" sz="1400">
                <a:latin typeface="Verdana" pitchFamily="34" charset="0"/>
              </a:rPr>
              <a:t>	</a:t>
            </a:r>
            <a:r>
              <a:rPr lang="de-DE" sz="1400" smtClean="0">
                <a:latin typeface="Verdana" pitchFamily="34" charset="0"/>
                <a:hlinkClick r:id="rId3"/>
              </a:rPr>
              <a:t>http</a:t>
            </a:r>
            <a:r>
              <a:rPr lang="de-DE" sz="1400" dirty="0">
                <a:latin typeface="Verdana" pitchFamily="34" charset="0"/>
                <a:hlinkClick r:id="rId3"/>
              </a:rPr>
              <a:t>://weblogs.asp.net/rweigelt</a:t>
            </a:r>
            <a:endParaRPr 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Code Snippets: "Unter der Haube"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smtClean="0"/>
              <a:t>XML</a:t>
            </a:r>
            <a:r>
              <a:rPr lang="de-DE" smtClean="0"/>
              <a:t>-Datei mit Dateiendung </a:t>
            </a:r>
            <a:r>
              <a:rPr lang="de-DE" b="1" smtClean="0"/>
              <a:t>.snippet</a:t>
            </a:r>
          </a:p>
          <a:p>
            <a:r>
              <a:rPr lang="de-DE" smtClean="0"/>
              <a:t>Grobstruktur:</a:t>
            </a:r>
          </a:p>
          <a:p>
            <a:pPr marL="358775" lvl="1" indent="0">
              <a:buNone/>
              <a:tabLst>
                <a:tab pos="715963" algn="l"/>
                <a:tab pos="1074738" algn="l"/>
                <a:tab pos="1433513" algn="l"/>
              </a:tabLst>
            </a:pPr>
            <a:r>
              <a:rPr lang="de-DE" sz="2000" smtClean="0">
                <a:solidFill>
                  <a:schemeClr val="accent2"/>
                </a:solidFill>
              </a:rPr>
              <a:t>&lt;CodeSnippets xmlns="..."&gt;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&lt;CodeSnippet Format="1.0.0"&gt;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	&lt;Header&gt;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		</a:t>
            </a:r>
            <a:r>
              <a:rPr lang="de-DE" sz="2000" smtClean="0">
                <a:solidFill>
                  <a:schemeClr val="tx1"/>
                </a:solidFill>
              </a:rPr>
              <a:t>...Metadaten...</a:t>
            </a:r>
            <a:r>
              <a:rPr lang="de-DE" sz="2000" smtClean="0">
                <a:solidFill>
                  <a:schemeClr val="accent2"/>
                </a:solidFill>
              </a:rPr>
              <a:t/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	&lt;/Header&gt;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	&lt;Snippet&gt;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		&lt;Declarations&gt;</a:t>
            </a:r>
            <a:r>
              <a:rPr lang="de-DE" sz="2000" smtClean="0">
                <a:solidFill>
                  <a:schemeClr val="tx1"/>
                </a:solidFill>
              </a:rPr>
              <a:t>...Textersetzungen...</a:t>
            </a:r>
            <a:r>
              <a:rPr lang="de-DE" sz="2000" smtClean="0">
                <a:solidFill>
                  <a:schemeClr val="accent2"/>
                </a:solidFill>
              </a:rPr>
              <a:t>&lt;/Declarations&gt;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		&lt;Code Language="..."&gt;</a:t>
            </a:r>
            <a:r>
              <a:rPr lang="de-DE" sz="2000" smtClean="0">
                <a:solidFill>
                  <a:schemeClr val="tx1"/>
                </a:solidFill>
              </a:rPr>
              <a:t>...Inhalt...</a:t>
            </a:r>
            <a:r>
              <a:rPr lang="de-DE" sz="2000" smtClean="0">
                <a:solidFill>
                  <a:schemeClr val="accent2"/>
                </a:solidFill>
              </a:rPr>
              <a:t>&lt;/Code&gt;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	&lt;/Snippet&gt;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&lt;/CodeSnippet&gt;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</a:t>
            </a:r>
            <a:r>
              <a:rPr lang="de-DE" sz="2000" smtClean="0">
                <a:solidFill>
                  <a:schemeClr val="tx1"/>
                </a:solidFill>
              </a:rPr>
              <a:t>...optional: weitere Snippets...</a:t>
            </a:r>
            <a:r>
              <a:rPr lang="de-DE" sz="2000" smtClean="0">
                <a:solidFill>
                  <a:schemeClr val="accent2"/>
                </a:solidFill>
              </a:rPr>
              <a:t/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&lt;/CodeSnippets&gt;</a:t>
            </a:r>
            <a:endParaRPr lang="de-DE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Metadaten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&lt;CodeSnippets xmlns="..."&gt;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&lt;CodeSnippet Format="1.0.0"&gt;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accent2"/>
                </a:solidFill>
              </a:rPr>
              <a:t>		&lt;Header&gt;</a:t>
            </a:r>
            <a:br>
              <a:rPr lang="de-DE" sz="2400" smtClean="0">
                <a:solidFill>
                  <a:schemeClr val="accent2"/>
                </a:solidFill>
              </a:rPr>
            </a:br>
            <a:r>
              <a:rPr lang="de-DE" sz="2400" smtClean="0">
                <a:solidFill>
                  <a:schemeClr val="accent2"/>
                </a:solidFill>
              </a:rPr>
              <a:t>			</a:t>
            </a:r>
            <a:r>
              <a:rPr lang="de-DE" sz="2400" smtClean="0">
                <a:solidFill>
                  <a:schemeClr val="tx1"/>
                </a:solidFill>
              </a:rPr>
              <a:t>...Metadaten...</a:t>
            </a:r>
            <a:r>
              <a:rPr lang="de-DE" sz="2400" smtClean="0">
                <a:solidFill>
                  <a:schemeClr val="accent2"/>
                </a:solidFill>
              </a:rPr>
              <a:t/>
            </a:r>
            <a:br>
              <a:rPr lang="de-DE" sz="2400" smtClean="0">
                <a:solidFill>
                  <a:schemeClr val="accent2"/>
                </a:solidFill>
              </a:rPr>
            </a:br>
            <a:r>
              <a:rPr lang="de-DE" sz="2400" smtClean="0">
                <a:solidFill>
                  <a:schemeClr val="accent2"/>
                </a:solidFill>
              </a:rPr>
              <a:t>		&lt;/Header&gt;</a:t>
            </a:r>
            <a:br>
              <a:rPr lang="de-DE" sz="2400" smtClean="0">
                <a:solidFill>
                  <a:schemeClr val="accent2"/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&lt;Snippet&gt;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&lt;Declarations&gt;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	...Textersetzungen...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&lt;/Declarations&gt;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&lt;Code Language="..."&gt;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	...Inhalt...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&lt;/Code&gt;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&lt;/Snippet&gt;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&lt;/CodeSnippet&gt;</a:t>
            </a:r>
            <a:endParaRPr lang="de-DE" sz="320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Metadaten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mtClean="0">
                <a:solidFill>
                  <a:schemeClr val="accent2"/>
                </a:solidFill>
              </a:rPr>
              <a:t>&lt;Header&gt;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&lt;Title&gt;</a:t>
            </a:r>
            <a:r>
              <a:rPr lang="de-DE" smtClean="0">
                <a:solidFill>
                  <a:schemeClr val="tx1"/>
                </a:solidFill>
              </a:rPr>
              <a:t>...Anzeigename...</a:t>
            </a:r>
            <a:r>
              <a:rPr lang="de-DE" smtClean="0">
                <a:solidFill>
                  <a:schemeClr val="accent2"/>
                </a:solidFill>
              </a:rPr>
              <a:t>&lt;/Title&gt;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&lt;Author&gt;</a:t>
            </a:r>
            <a:r>
              <a:rPr lang="de-DE" smtClean="0">
                <a:solidFill>
                  <a:schemeClr val="tx1"/>
                </a:solidFill>
              </a:rPr>
              <a:t>...Autor...</a:t>
            </a:r>
            <a:r>
              <a:rPr lang="de-DE" smtClean="0">
                <a:solidFill>
                  <a:schemeClr val="accent2"/>
                </a:solidFill>
              </a:rPr>
              <a:t>&lt;/Author&gt;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&lt;Shortcut&gt;</a:t>
            </a:r>
            <a:r>
              <a:rPr lang="de-DE" smtClean="0">
                <a:solidFill>
                  <a:schemeClr val="tx1"/>
                </a:solidFill>
              </a:rPr>
              <a:t>...Kürzel...</a:t>
            </a:r>
            <a:r>
              <a:rPr lang="de-DE" smtClean="0">
                <a:solidFill>
                  <a:schemeClr val="accent2"/>
                </a:solidFill>
              </a:rPr>
              <a:t>&lt;/Shortcut&gt;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&lt;Description&gt;</a:t>
            </a:r>
            <a:r>
              <a:rPr lang="de-DE" smtClean="0">
                <a:solidFill>
                  <a:schemeClr val="tx1"/>
                </a:solidFill>
              </a:rPr>
              <a:t>Beschreibung</a:t>
            </a:r>
            <a:r>
              <a:rPr lang="de-DE" smtClean="0">
                <a:solidFill>
                  <a:schemeClr val="accent2"/>
                </a:solidFill>
              </a:rPr>
              <a:t>&lt;/Description&gt;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&lt;SnippetTypes&gt;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&lt;SnippetType&gt;</a:t>
            </a:r>
            <a:r>
              <a:rPr lang="de-DE" smtClean="0">
                <a:solidFill>
                  <a:schemeClr val="tx1"/>
                </a:solidFill>
              </a:rPr>
              <a:t>...Typ...</a:t>
            </a:r>
            <a:r>
              <a:rPr lang="de-DE" smtClean="0">
                <a:solidFill>
                  <a:schemeClr val="accent2"/>
                </a:solidFill>
              </a:rPr>
              <a:t>&lt;/SnippetType&gt;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&lt;/SnippetTypes&gt;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&lt;/Header&gt;</a:t>
            </a:r>
          </a:p>
        </p:txBody>
      </p:sp>
      <p:sp>
        <p:nvSpPr>
          <p:cNvPr id="4" name="Abgerundete rechteckige Legende 3"/>
          <p:cNvSpPr/>
          <p:nvPr/>
        </p:nvSpPr>
        <p:spPr>
          <a:xfrm>
            <a:off x="4714876" y="5643578"/>
            <a:ext cx="2428892" cy="1071570"/>
          </a:xfrm>
          <a:prstGeom prst="wedgeRoundRectCallout">
            <a:avLst>
              <a:gd name="adj1" fmla="val -54081"/>
              <a:gd name="adj2" fmla="val -96255"/>
              <a:gd name="adj3" fmla="val 16667"/>
            </a:avLst>
          </a:prstGeom>
          <a:solidFill>
            <a:srgbClr val="F8F8F8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smtClean="0">
                <a:solidFill>
                  <a:schemeClr val="accent2"/>
                </a:solidFill>
              </a:rPr>
              <a:t>SurroundsWith</a:t>
            </a:r>
          </a:p>
          <a:p>
            <a:pPr algn="ctr"/>
            <a:r>
              <a:rPr lang="de-DE" sz="2400" smtClean="0">
                <a:solidFill>
                  <a:schemeClr val="tx1"/>
                </a:solidFill>
              </a:rPr>
              <a:t>oder </a:t>
            </a:r>
            <a:r>
              <a:rPr lang="de-DE" sz="2400" smtClean="0">
                <a:solidFill>
                  <a:schemeClr val="accent2"/>
                </a:solidFill>
              </a:rPr>
              <a:t>Expansion</a:t>
            </a:r>
            <a:endParaRPr lang="de-DE" sz="24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Textersetzungen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&lt;CodeSnippets xmlns="..."&gt;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&lt;CodeSnippet Format="1.0.0"&gt;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&lt;Header&gt;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...Metadaten...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&lt;/Header&gt;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&lt;Snippet&gt;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accent2"/>
                </a:solidFill>
              </a:rPr>
              <a:t>			&lt;Declarations&gt;</a:t>
            </a:r>
            <a:br>
              <a:rPr lang="de-DE" sz="2400" smtClean="0">
                <a:solidFill>
                  <a:schemeClr val="accent2"/>
                </a:solidFill>
              </a:rPr>
            </a:br>
            <a:r>
              <a:rPr lang="de-DE" sz="2400" smtClean="0">
                <a:solidFill>
                  <a:schemeClr val="accent2"/>
                </a:solidFill>
              </a:rPr>
              <a:t>				</a:t>
            </a:r>
            <a:r>
              <a:rPr lang="de-DE" sz="2400" smtClean="0">
                <a:solidFill>
                  <a:schemeClr val="tx1"/>
                </a:solidFill>
              </a:rPr>
              <a:t>...Textersetzungen...</a:t>
            </a:r>
            <a:br>
              <a:rPr lang="de-DE" sz="2400" smtClean="0">
                <a:solidFill>
                  <a:schemeClr val="tx1"/>
                </a:solidFill>
              </a:rPr>
            </a:br>
            <a:r>
              <a:rPr lang="de-DE" sz="2400" smtClean="0">
                <a:solidFill>
                  <a:schemeClr val="tx1"/>
                </a:solidFill>
              </a:rPr>
              <a:t>			</a:t>
            </a:r>
            <a:r>
              <a:rPr lang="de-DE" sz="2400" smtClean="0">
                <a:solidFill>
                  <a:schemeClr val="accent2"/>
                </a:solidFill>
              </a:rPr>
              <a:t>&lt;/Declarations&gt;</a:t>
            </a:r>
            <a:br>
              <a:rPr lang="de-DE" sz="2400" smtClean="0">
                <a:solidFill>
                  <a:schemeClr val="accent2"/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&lt;Code Language="..."&gt;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	...Inhalt...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&lt;/Code&gt;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&lt;/Snippet&gt;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&lt;/CodeSnippet&gt;</a:t>
            </a:r>
            <a:endParaRPr lang="de-DE" sz="320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Textersetzungen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mtClean="0">
                <a:solidFill>
                  <a:schemeClr val="accent2"/>
                </a:solidFill>
              </a:rPr>
              <a:t>	&lt;Declarations&gt;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</a:t>
            </a:r>
            <a:r>
              <a:rPr lang="de-DE" smtClean="0">
                <a:solidFill>
                  <a:schemeClr val="tx1"/>
                </a:solidFill>
              </a:rPr>
              <a:t>...</a:t>
            </a: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&lt;Literal&gt;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	&lt;ID&gt;</a:t>
            </a:r>
            <a:r>
              <a:rPr lang="de-DE" smtClean="0">
                <a:solidFill>
                  <a:schemeClr val="tx1"/>
                </a:solidFill>
              </a:rPr>
              <a:t>...Name...</a:t>
            </a:r>
            <a:r>
              <a:rPr lang="de-DE" smtClean="0">
                <a:solidFill>
                  <a:schemeClr val="accent2"/>
                </a:solidFill>
              </a:rPr>
              <a:t>&lt;/ID&gt;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	&lt;Default&gt;</a:t>
            </a:r>
            <a:r>
              <a:rPr lang="de-DE" smtClean="0">
                <a:solidFill>
                  <a:schemeClr val="tx1"/>
                </a:solidFill>
              </a:rPr>
              <a:t>...Wert...</a:t>
            </a:r>
            <a:r>
              <a:rPr lang="de-DE" smtClean="0">
                <a:solidFill>
                  <a:schemeClr val="accent2"/>
                </a:solidFill>
              </a:rPr>
              <a:t>&lt;/Default&gt;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&lt;/Literal&gt;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</a:t>
            </a:r>
            <a:r>
              <a:rPr lang="de-DE" smtClean="0">
                <a:solidFill>
                  <a:schemeClr val="tx1"/>
                </a:solidFill>
              </a:rPr>
              <a:t>...</a:t>
            </a: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endParaRPr lang="de-DE" smtClean="0">
              <a:solidFill>
                <a:schemeClr val="accent2"/>
              </a:solidFill>
            </a:endParaRPr>
          </a:p>
          <a:p>
            <a:pPr marL="358775" indent="-358775">
              <a:tabLst>
                <a:tab pos="358775" algn="l"/>
                <a:tab pos="715963" algn="l"/>
                <a:tab pos="1074738" algn="l"/>
              </a:tabLst>
            </a:pPr>
            <a:r>
              <a:rPr lang="de-DE" smtClean="0">
                <a:solidFill>
                  <a:schemeClr val="tx1"/>
                </a:solidFill>
              </a:rPr>
              <a:t>&lt;ID&gt;beispiel&lt;/ID&gt;  </a:t>
            </a:r>
            <a:r>
              <a:rPr lang="de-DE" smtClean="0">
                <a:solidFill>
                  <a:schemeClr val="tx1"/>
                </a:solidFill>
                <a:sym typeface="Symbol"/>
              </a:rPr>
              <a:t>  $beispiel$</a:t>
            </a:r>
            <a:endParaRPr lang="de-DE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Textersetzungen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mtClean="0">
                <a:solidFill>
                  <a:schemeClr val="accent2"/>
                </a:solidFill>
              </a:rPr>
              <a:t>	&lt;Declarations&gt;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</a:t>
            </a:r>
            <a:r>
              <a:rPr lang="de-DE" smtClean="0">
                <a:solidFill>
                  <a:schemeClr val="tx1"/>
                </a:solidFill>
              </a:rPr>
              <a:t>...</a:t>
            </a: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&lt;Literal Editable="true</a:t>
            </a:r>
            <a:r>
              <a:rPr lang="de-DE" smtClean="0">
                <a:solidFill>
                  <a:schemeClr val="tx1"/>
                </a:solidFill>
              </a:rPr>
              <a:t> | </a:t>
            </a:r>
            <a:r>
              <a:rPr lang="de-DE" smtClean="0">
                <a:solidFill>
                  <a:schemeClr val="accent2"/>
                </a:solidFill>
              </a:rPr>
              <a:t>false"&gt;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	&lt;ID&gt;</a:t>
            </a:r>
            <a:r>
              <a:rPr lang="de-DE" smtClean="0">
                <a:solidFill>
                  <a:schemeClr val="tx1"/>
                </a:solidFill>
              </a:rPr>
              <a:t>...Name...</a:t>
            </a:r>
            <a:r>
              <a:rPr lang="de-DE" smtClean="0">
                <a:solidFill>
                  <a:schemeClr val="accent2"/>
                </a:solidFill>
              </a:rPr>
              <a:t>&lt;/ID&gt;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	&lt;Default&gt;</a:t>
            </a:r>
            <a:r>
              <a:rPr lang="de-DE" smtClean="0">
                <a:solidFill>
                  <a:schemeClr val="tx1"/>
                </a:solidFill>
              </a:rPr>
              <a:t>...Wert...</a:t>
            </a:r>
            <a:r>
              <a:rPr lang="de-DE" smtClean="0">
                <a:solidFill>
                  <a:schemeClr val="accent2"/>
                </a:solidFill>
              </a:rPr>
              <a:t>&lt;/Default&gt;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tx1"/>
                </a:solidFill>
              </a:rPr>
              <a:t>optional:</a:t>
            </a:r>
            <a:r>
              <a:rPr lang="de-DE" smtClean="0">
                <a:solidFill>
                  <a:schemeClr val="accent2"/>
                </a:solidFill>
              </a:rPr>
              <a:t>	&lt;Function&gt;</a:t>
            </a:r>
            <a:r>
              <a:rPr lang="de-DE" smtClean="0">
                <a:solidFill>
                  <a:schemeClr val="tx1"/>
                </a:solidFill>
              </a:rPr>
              <a:t>...Funktion...</a:t>
            </a:r>
            <a:r>
              <a:rPr lang="de-DE" smtClean="0">
                <a:solidFill>
                  <a:schemeClr val="accent2"/>
                </a:solidFill>
              </a:rPr>
              <a:t>&lt;/Function&gt;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tx1"/>
                </a:solidFill>
              </a:rPr>
              <a:t>optional:</a:t>
            </a:r>
            <a:r>
              <a:rPr lang="de-DE" smtClean="0">
                <a:solidFill>
                  <a:schemeClr val="accent2"/>
                </a:solidFill>
              </a:rPr>
              <a:t>	&lt;Tooltip&gt;</a:t>
            </a:r>
            <a:r>
              <a:rPr lang="de-DE" smtClean="0">
                <a:solidFill>
                  <a:schemeClr val="tx1"/>
                </a:solidFill>
              </a:rPr>
              <a:t>...Text...</a:t>
            </a:r>
            <a:r>
              <a:rPr lang="de-DE" smtClean="0">
                <a:solidFill>
                  <a:schemeClr val="accent2"/>
                </a:solidFill>
              </a:rPr>
              <a:t>&lt;/Tooltip&gt;	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&lt;/Literal&gt;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</a:t>
            </a:r>
            <a:r>
              <a:rPr lang="de-DE" smtClean="0">
                <a:solidFill>
                  <a:schemeClr val="tx1"/>
                </a:solidFill>
              </a:rPr>
              <a:t>...</a:t>
            </a: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&lt;/Declarations&gt;</a:t>
            </a:r>
            <a:br>
              <a:rPr lang="de-DE" smtClean="0">
                <a:solidFill>
                  <a:schemeClr val="accent2"/>
                </a:solidFill>
              </a:rPr>
            </a:br>
            <a:endParaRPr lang="de-DE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Textersetzungen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mtClean="0">
                <a:solidFill>
                  <a:schemeClr val="accent2"/>
                </a:solidFill>
              </a:rPr>
              <a:t>	&lt;Declarations&gt;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</a:t>
            </a:r>
            <a:r>
              <a:rPr lang="de-DE" smtClean="0">
                <a:solidFill>
                  <a:schemeClr val="tx1"/>
                </a:solidFill>
              </a:rPr>
              <a:t>...</a:t>
            </a: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&lt;Object Editable="true</a:t>
            </a:r>
            <a:r>
              <a:rPr lang="de-DE" smtClean="0">
                <a:solidFill>
                  <a:schemeClr val="tx1"/>
                </a:solidFill>
              </a:rPr>
              <a:t> | </a:t>
            </a:r>
            <a:r>
              <a:rPr lang="de-DE" smtClean="0">
                <a:solidFill>
                  <a:schemeClr val="accent2"/>
                </a:solidFill>
              </a:rPr>
              <a:t>false"&gt;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	&lt;ID&gt;</a:t>
            </a:r>
            <a:r>
              <a:rPr lang="de-DE" smtClean="0">
                <a:solidFill>
                  <a:schemeClr val="tx1"/>
                </a:solidFill>
              </a:rPr>
              <a:t>...Name...</a:t>
            </a:r>
            <a:r>
              <a:rPr lang="de-DE" smtClean="0">
                <a:solidFill>
                  <a:schemeClr val="accent2"/>
                </a:solidFill>
              </a:rPr>
              <a:t>&lt;/ID&gt;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	&lt;Type&gt;</a:t>
            </a:r>
            <a:r>
              <a:rPr lang="de-DE" smtClean="0">
                <a:solidFill>
                  <a:schemeClr val="tx1"/>
                </a:solidFill>
              </a:rPr>
              <a:t>...Typname...</a:t>
            </a:r>
            <a:r>
              <a:rPr lang="de-DE" smtClean="0">
                <a:solidFill>
                  <a:schemeClr val="accent2"/>
                </a:solidFill>
              </a:rPr>
              <a:t>&lt;/Type&gt;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	&lt;Default&gt;</a:t>
            </a:r>
            <a:r>
              <a:rPr lang="de-DE" smtClean="0">
                <a:solidFill>
                  <a:schemeClr val="tx1"/>
                </a:solidFill>
              </a:rPr>
              <a:t>...Wert...</a:t>
            </a:r>
            <a:r>
              <a:rPr lang="de-DE" smtClean="0">
                <a:solidFill>
                  <a:schemeClr val="accent2"/>
                </a:solidFill>
              </a:rPr>
              <a:t>&lt;/Default&gt;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tx1"/>
                </a:solidFill>
              </a:rPr>
              <a:t>optional:</a:t>
            </a:r>
            <a:r>
              <a:rPr lang="de-DE" smtClean="0">
                <a:solidFill>
                  <a:schemeClr val="accent2"/>
                </a:solidFill>
              </a:rPr>
              <a:t>	&lt;Function&gt;</a:t>
            </a:r>
            <a:r>
              <a:rPr lang="de-DE" smtClean="0">
                <a:solidFill>
                  <a:schemeClr val="tx1"/>
                </a:solidFill>
              </a:rPr>
              <a:t>...Funktion...</a:t>
            </a:r>
            <a:r>
              <a:rPr lang="de-DE" smtClean="0">
                <a:solidFill>
                  <a:schemeClr val="accent2"/>
                </a:solidFill>
              </a:rPr>
              <a:t>&lt;/Function&gt;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tx1"/>
                </a:solidFill>
              </a:rPr>
              <a:t>optional:</a:t>
            </a:r>
            <a:r>
              <a:rPr lang="de-DE" smtClean="0">
                <a:solidFill>
                  <a:schemeClr val="accent2"/>
                </a:solidFill>
              </a:rPr>
              <a:t>	&lt;Tooltip&gt;</a:t>
            </a:r>
            <a:r>
              <a:rPr lang="de-DE" smtClean="0">
                <a:solidFill>
                  <a:schemeClr val="tx1"/>
                </a:solidFill>
              </a:rPr>
              <a:t>...Text...</a:t>
            </a:r>
            <a:r>
              <a:rPr lang="de-DE" smtClean="0">
                <a:solidFill>
                  <a:schemeClr val="accent2"/>
                </a:solidFill>
              </a:rPr>
              <a:t>&lt;/Tooltip&gt;		&lt;/Object&gt;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</a:t>
            </a:r>
            <a:r>
              <a:rPr lang="de-DE" smtClean="0">
                <a:solidFill>
                  <a:schemeClr val="tx1"/>
                </a:solidFill>
              </a:rPr>
              <a:t>...</a:t>
            </a: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endParaRPr lang="de-DE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Textersetzungen: Funktionen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Vordefinierte Funktionen</a:t>
            </a:r>
          </a:p>
          <a:p>
            <a:pPr lvl="1"/>
            <a:r>
              <a:rPr lang="de-DE" smtClean="0">
                <a:solidFill>
                  <a:schemeClr val="accent2"/>
                </a:solidFill>
              </a:rPr>
              <a:t>GenerateSwitchCases( enum )</a:t>
            </a:r>
          </a:p>
          <a:p>
            <a:pPr lvl="1"/>
            <a:r>
              <a:rPr lang="de-DE" smtClean="0">
                <a:solidFill>
                  <a:schemeClr val="accent2"/>
                </a:solidFill>
              </a:rPr>
              <a:t>ClassName()</a:t>
            </a:r>
          </a:p>
          <a:p>
            <a:pPr lvl="1"/>
            <a:r>
              <a:rPr lang="de-DE" smtClean="0">
                <a:solidFill>
                  <a:schemeClr val="accent2"/>
                </a:solidFill>
              </a:rPr>
              <a:t>SimpleTypeName( typeName )</a:t>
            </a:r>
          </a:p>
          <a:p>
            <a:r>
              <a:rPr lang="de-DE" smtClean="0"/>
              <a:t>Leider keine eigenen Funktionen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Snippet-Inhalt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&lt;CodeSnippets xmlns="..."&gt;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&lt;CodeSnippet Format="1.0.0"&gt;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&lt;Header&gt;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...Metadaten...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&lt;/Header&gt;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&lt;Snippet&gt;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&lt;Declarations&gt;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	...Textersetzungen...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&lt;/Declarations&gt;</a:t>
            </a:r>
            <a:r>
              <a:rPr lang="de-DE" sz="2400" smtClean="0">
                <a:solidFill>
                  <a:schemeClr val="accent2"/>
                </a:solidFill>
              </a:rPr>
              <a:t/>
            </a:r>
            <a:br>
              <a:rPr lang="de-DE" sz="2400" smtClean="0">
                <a:solidFill>
                  <a:schemeClr val="accent2"/>
                </a:solidFill>
              </a:rPr>
            </a:br>
            <a:r>
              <a:rPr lang="de-DE" sz="2400" smtClean="0">
                <a:solidFill>
                  <a:schemeClr val="accent2"/>
                </a:solidFill>
              </a:rPr>
              <a:t>			&lt;Code Language="..."&gt;</a:t>
            </a:r>
            <a:br>
              <a:rPr lang="de-DE" sz="2400" smtClean="0">
                <a:solidFill>
                  <a:schemeClr val="accent2"/>
                </a:solidFill>
              </a:rPr>
            </a:br>
            <a:r>
              <a:rPr lang="de-DE" sz="2400" smtClean="0">
                <a:solidFill>
                  <a:schemeClr val="accent2"/>
                </a:solidFill>
              </a:rPr>
              <a:t>				</a:t>
            </a:r>
            <a:r>
              <a:rPr lang="de-DE" sz="2400" smtClean="0">
                <a:solidFill>
                  <a:schemeClr val="tx1"/>
                </a:solidFill>
              </a:rPr>
              <a:t>...Inhalt...</a:t>
            </a:r>
            <a:br>
              <a:rPr lang="de-DE" sz="2400" smtClean="0">
                <a:solidFill>
                  <a:schemeClr val="tx1"/>
                </a:solidFill>
              </a:rPr>
            </a:br>
            <a:r>
              <a:rPr lang="de-DE" sz="2400" smtClean="0">
                <a:solidFill>
                  <a:schemeClr val="tx1"/>
                </a:solidFill>
              </a:rPr>
              <a:t>			</a:t>
            </a:r>
            <a:r>
              <a:rPr lang="de-DE" sz="2400" smtClean="0">
                <a:solidFill>
                  <a:schemeClr val="accent2"/>
                </a:solidFill>
              </a:rPr>
              <a:t>&lt;/Code&gt;</a:t>
            </a:r>
            <a:br>
              <a:rPr lang="de-DE" sz="2400" smtClean="0">
                <a:solidFill>
                  <a:schemeClr val="accent2"/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&lt;/Snippet&gt;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&lt;/CodeSnippet&gt;</a:t>
            </a:r>
            <a:endParaRPr lang="de-DE" sz="320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Roland Weigelt</a:t>
            </a:r>
            <a:endParaRPr lang="en-US" sz="1400" dirty="0" smtClean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527175" algn="l"/>
              </a:tabLst>
            </a:pPr>
            <a:r>
              <a:rPr lang="de-DE" smtClean="0"/>
              <a:t>Seit 1997 Software-Entwickler</a:t>
            </a:r>
          </a:p>
          <a:p>
            <a:pPr lvl="1">
              <a:tabLst>
                <a:tab pos="1527175" algn="l"/>
              </a:tabLst>
            </a:pPr>
            <a:r>
              <a:rPr lang="de-DE" smtClean="0"/>
              <a:t>Comma Soft AG in Bonn</a:t>
            </a:r>
          </a:p>
          <a:p>
            <a:pPr>
              <a:tabLst>
                <a:tab pos="1527175" algn="l"/>
              </a:tabLst>
            </a:pPr>
            <a:r>
              <a:rPr lang="de-DE" smtClean="0"/>
              <a:t>Leiter .NET User Group Bonn</a:t>
            </a:r>
          </a:p>
          <a:p>
            <a:pPr lvl="1">
              <a:tabLst>
                <a:tab pos="1527175" algn="l"/>
              </a:tabLst>
            </a:pPr>
            <a:r>
              <a:rPr lang="de-DE" smtClean="0">
                <a:hlinkClick r:id="rId3"/>
              </a:rPr>
              <a:t>http://www.bonn-to-code.net</a:t>
            </a:r>
            <a:endParaRPr lang="de-DE" smtClean="0"/>
          </a:p>
          <a:p>
            <a:pPr>
              <a:tabLst>
                <a:tab pos="1527175" algn="l"/>
              </a:tabLst>
            </a:pPr>
            <a:r>
              <a:rPr lang="de-DE" smtClean="0">
                <a:solidFill>
                  <a:schemeClr val="tx1"/>
                </a:solidFill>
              </a:rPr>
              <a:t>Autor Visual Studio Add-in "GhostDoc"</a:t>
            </a:r>
          </a:p>
          <a:p>
            <a:pPr lvl="1">
              <a:tabLst>
                <a:tab pos="1527175" algn="l"/>
              </a:tabLst>
            </a:pPr>
            <a:r>
              <a:rPr lang="de-DE" smtClean="0">
                <a:solidFill>
                  <a:schemeClr val="tx1"/>
                </a:solidFill>
                <a:hlinkClick r:id="rId4"/>
              </a:rPr>
              <a:t>http://www.roland-weigelt.de/ghostdoc/</a:t>
            </a:r>
            <a:endParaRPr lang="de-DE" smtClean="0">
              <a:solidFill>
                <a:schemeClr val="tx1"/>
              </a:solidFill>
            </a:endParaRPr>
          </a:p>
          <a:p>
            <a:pPr>
              <a:tabLst>
                <a:tab pos="1527175" algn="l"/>
              </a:tabLst>
            </a:pPr>
            <a:r>
              <a:rPr lang="de-DE" smtClean="0">
                <a:solidFill>
                  <a:schemeClr val="tx1"/>
                </a:solidFill>
              </a:rPr>
              <a:t>Seit 2003 Weblog zu C#/.NET:</a:t>
            </a:r>
          </a:p>
          <a:p>
            <a:pPr lvl="1">
              <a:tabLst>
                <a:tab pos="1527175" algn="l"/>
              </a:tabLst>
            </a:pPr>
            <a:r>
              <a:rPr lang="de-DE" smtClean="0">
                <a:solidFill>
                  <a:schemeClr val="tx1"/>
                </a:solidFill>
                <a:hlinkClick r:id="rId5"/>
              </a:rPr>
              <a:t>http://weblogs.asp.net/rweigelt</a:t>
            </a:r>
            <a:endParaRPr lang="de-DE" smtClean="0">
              <a:solidFill>
                <a:schemeClr val="tx1"/>
              </a:solidFill>
            </a:endParaRPr>
          </a:p>
        </p:txBody>
      </p:sp>
      <p:pic>
        <p:nvPicPr>
          <p:cNvPr id="6146" name="Picture 2" descr="Roland Weigel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1785926"/>
            <a:ext cx="1333500" cy="17621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Snippet-Inhalt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mtClean="0">
                <a:solidFill>
                  <a:schemeClr val="accent2"/>
                </a:solidFill>
              </a:rPr>
              <a:t>&lt;Snippet&gt;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</a:t>
            </a:r>
            <a:r>
              <a:rPr lang="de-DE" smtClean="0">
                <a:solidFill>
                  <a:schemeClr val="tx1"/>
                </a:solidFill>
              </a:rPr>
              <a:t>...</a:t>
            </a: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&lt;Code Language="</a:t>
            </a:r>
            <a:r>
              <a:rPr lang="de-DE" smtClean="0">
                <a:solidFill>
                  <a:schemeClr val="tx1"/>
                </a:solidFill>
              </a:rPr>
              <a:t>...Sprache...</a:t>
            </a:r>
            <a:r>
              <a:rPr lang="de-DE" smtClean="0">
                <a:solidFill>
                  <a:schemeClr val="accent2"/>
                </a:solidFill>
              </a:rPr>
              <a:t>"&gt;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</a:t>
            </a:r>
            <a:r>
              <a:rPr lang="de-DE" smtClean="0">
                <a:solidFill>
                  <a:schemeClr val="tx1"/>
                </a:solidFill>
              </a:rPr>
              <a:t>...</a:t>
            </a:r>
            <a:br>
              <a:rPr lang="de-DE" smtClean="0">
                <a:solidFill>
                  <a:schemeClr val="tx1"/>
                </a:solidFill>
              </a:rPr>
            </a:br>
            <a:r>
              <a:rPr lang="de-DE" smtClean="0">
                <a:solidFill>
                  <a:schemeClr val="tx1"/>
                </a:solidFill>
              </a:rPr>
              <a:t>		Statischer Text mit Markierungen für</a:t>
            </a:r>
            <a:br>
              <a:rPr lang="de-DE" smtClean="0">
                <a:solidFill>
                  <a:schemeClr val="tx1"/>
                </a:solidFill>
              </a:rPr>
            </a:br>
            <a:r>
              <a:rPr lang="de-DE" smtClean="0">
                <a:solidFill>
                  <a:schemeClr val="tx1"/>
                </a:solidFill>
              </a:rPr>
              <a:t>		Textersetzungen, z.B. </a:t>
            </a:r>
            <a:r>
              <a:rPr lang="de-DE" smtClean="0">
                <a:solidFill>
                  <a:schemeClr val="accent2"/>
                </a:solidFill>
              </a:rPr>
              <a:t>$beispiel$</a:t>
            </a:r>
            <a:r>
              <a:rPr lang="de-DE" smtClean="0">
                <a:solidFill>
                  <a:schemeClr val="tx1"/>
                </a:solidFill>
              </a:rPr>
              <a:t/>
            </a:r>
            <a:br>
              <a:rPr lang="de-DE" smtClean="0">
                <a:solidFill>
                  <a:schemeClr val="tx1"/>
                </a:solidFill>
              </a:rPr>
            </a:br>
            <a:r>
              <a:rPr lang="de-DE" smtClean="0">
                <a:solidFill>
                  <a:schemeClr val="tx1"/>
                </a:solidFill>
              </a:rPr>
              <a:t/>
            </a:r>
            <a:br>
              <a:rPr lang="de-DE" smtClean="0">
                <a:solidFill>
                  <a:schemeClr val="tx1"/>
                </a:solidFill>
              </a:rPr>
            </a:br>
            <a:r>
              <a:rPr lang="de-DE" smtClean="0">
                <a:solidFill>
                  <a:schemeClr val="tx1"/>
                </a:solidFill>
              </a:rPr>
              <a:t>		Vordefiniert: </a:t>
            </a:r>
            <a:r>
              <a:rPr lang="de-DE" smtClean="0">
                <a:solidFill>
                  <a:schemeClr val="accent2"/>
                </a:solidFill>
              </a:rPr>
              <a:t>$selected$</a:t>
            </a:r>
            <a:r>
              <a:rPr lang="de-DE" smtClean="0">
                <a:solidFill>
                  <a:schemeClr val="tx1"/>
                </a:solidFill>
              </a:rPr>
              <a:t> und </a:t>
            </a:r>
            <a:r>
              <a:rPr lang="de-DE" smtClean="0">
                <a:solidFill>
                  <a:schemeClr val="accent2"/>
                </a:solidFill>
              </a:rPr>
              <a:t>$end$</a:t>
            </a:r>
            <a:r>
              <a:rPr lang="de-DE" smtClean="0">
                <a:solidFill>
                  <a:schemeClr val="tx1"/>
                </a:solidFill>
              </a:rPr>
              <a:t/>
            </a:r>
            <a:br>
              <a:rPr lang="de-DE" smtClean="0">
                <a:solidFill>
                  <a:schemeClr val="tx1"/>
                </a:solidFill>
              </a:rPr>
            </a:br>
            <a:r>
              <a:rPr lang="de-DE" smtClean="0">
                <a:solidFill>
                  <a:schemeClr val="tx1"/>
                </a:solidFill>
              </a:rPr>
              <a:t>		...</a:t>
            </a: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&lt;/Code&gt;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endParaRPr lang="de-DE" smtClean="0">
              <a:solidFill>
                <a:schemeClr val="accent2"/>
              </a:solidFill>
            </a:endParaRPr>
          </a:p>
        </p:txBody>
      </p:sp>
      <p:sp>
        <p:nvSpPr>
          <p:cNvPr id="4" name="Abgerundete rechteckige Legende 3"/>
          <p:cNvSpPr/>
          <p:nvPr/>
        </p:nvSpPr>
        <p:spPr>
          <a:xfrm>
            <a:off x="6858016" y="1071546"/>
            <a:ext cx="1357322" cy="1214446"/>
          </a:xfrm>
          <a:prstGeom prst="wedgeRoundRectCallout">
            <a:avLst>
              <a:gd name="adj1" fmla="val -114505"/>
              <a:gd name="adj2" fmla="val 86934"/>
              <a:gd name="adj3" fmla="val 16667"/>
            </a:avLst>
          </a:prstGeom>
          <a:solidFill>
            <a:srgbClr val="F8F8F8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smtClean="0">
                <a:solidFill>
                  <a:schemeClr val="accent2"/>
                </a:solidFill>
              </a:rPr>
              <a:t>VB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CSharp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VJSharp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XML</a:t>
            </a:r>
            <a:endParaRPr lang="de-DE" sz="20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Erstellen eigener Snippets</a:t>
            </a:r>
            <a:endParaRPr lang="de-DE" dirty="0"/>
          </a:p>
        </p:txBody>
      </p:sp>
      <p:sp>
        <p:nvSpPr>
          <p:cNvPr id="17411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Per XML-/Text-Editor </a:t>
            </a:r>
          </a:p>
          <a:p>
            <a:pPr lvl="1"/>
            <a:r>
              <a:rPr lang="de-DE" dirty="0" smtClean="0"/>
              <a:t>siehe </a:t>
            </a:r>
            <a:r>
              <a:rPr lang="de-DE" dirty="0" smtClean="0">
                <a:hlinkClick r:id="rId2"/>
              </a:rPr>
              <a:t>Code </a:t>
            </a:r>
            <a:r>
              <a:rPr lang="de-DE" dirty="0" err="1" smtClean="0">
                <a:hlinkClick r:id="rId2"/>
              </a:rPr>
              <a:t>Snippets</a:t>
            </a:r>
            <a:r>
              <a:rPr lang="de-DE" dirty="0" smtClean="0">
                <a:hlinkClick r:id="rId2"/>
              </a:rPr>
              <a:t> </a:t>
            </a:r>
            <a:r>
              <a:rPr lang="de-DE" smtClean="0">
                <a:hlinkClick r:id="rId2"/>
              </a:rPr>
              <a:t>Schema Reference</a:t>
            </a:r>
            <a:endParaRPr lang="de-DE" sz="2400" dirty="0" smtClean="0"/>
          </a:p>
          <a:p>
            <a:r>
              <a:rPr lang="de-DE" dirty="0" smtClean="0"/>
              <a:t>Tipp: </a:t>
            </a:r>
            <a:r>
              <a:rPr lang="de-DE" smtClean="0"/>
              <a:t>Das snippet-Snippet</a:t>
            </a:r>
          </a:p>
          <a:p>
            <a:pPr lvl="1"/>
            <a:r>
              <a:rPr lang="de-DE" smtClean="0"/>
              <a:t>Im XML-Editor: </a:t>
            </a:r>
            <a:r>
              <a:rPr lang="de-DE" b="1" smtClean="0"/>
              <a:t>Ctrl-K, X</a:t>
            </a:r>
          </a:p>
          <a:p>
            <a:pPr lvl="1"/>
            <a:endParaRPr lang="de-DE" dirty="0" smtClean="0"/>
          </a:p>
          <a:p>
            <a:pPr lvl="1"/>
            <a:endParaRPr lang="de-DE" sz="2000" dirty="0" smtClean="0"/>
          </a:p>
          <a:p>
            <a:pPr>
              <a:buFontTx/>
              <a:buNone/>
            </a:pPr>
            <a:endParaRPr lang="de-DE" sz="2400" dirty="0" smtClean="0"/>
          </a:p>
          <a:p>
            <a:pPr>
              <a:buFontTx/>
              <a:buNone/>
            </a:pPr>
            <a:endParaRPr lang="de-DE" sz="2400" dirty="0" smtClean="0"/>
          </a:p>
          <a:p>
            <a:endParaRPr lang="de-DE" sz="2400" dirty="0" smtClean="0"/>
          </a:p>
          <a:p>
            <a:endParaRPr lang="en-US" sz="24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50392" y="4357694"/>
            <a:ext cx="6250764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Installation / </a:t>
            </a:r>
            <a:r>
              <a:rPr lang="de-DE" dirty="0" err="1" smtClean="0"/>
              <a:t>Deployment</a:t>
            </a:r>
            <a:endParaRPr lang="de-DE" dirty="0"/>
          </a:p>
        </p:txBody>
      </p:sp>
      <p:sp>
        <p:nvSpPr>
          <p:cNvPr id="18434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Code </a:t>
            </a:r>
            <a:r>
              <a:rPr lang="de-DE" dirty="0" err="1" smtClean="0"/>
              <a:t>Snippets</a:t>
            </a:r>
            <a:r>
              <a:rPr lang="de-DE" dirty="0" smtClean="0"/>
              <a:t> Manager (im Tools-Menü) </a:t>
            </a:r>
          </a:p>
          <a:p>
            <a:pPr lvl="1"/>
            <a:r>
              <a:rPr lang="de-DE" dirty="0" smtClean="0"/>
              <a:t>Verwendung Geschmacksache</a:t>
            </a:r>
          </a:p>
          <a:p>
            <a:pPr lvl="1">
              <a:buNone/>
            </a:pPr>
            <a:endParaRPr lang="de-DE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786058"/>
            <a:ext cx="5214974" cy="3987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Installation / </a:t>
            </a:r>
            <a:r>
              <a:rPr lang="de-DE" dirty="0" err="1" smtClean="0"/>
              <a:t>Deployment</a:t>
            </a:r>
            <a:endParaRPr lang="de-DE" dirty="0"/>
          </a:p>
        </p:txBody>
      </p:sp>
      <p:sp>
        <p:nvSpPr>
          <p:cNvPr id="18434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Manuell: .</a:t>
            </a:r>
            <a:r>
              <a:rPr lang="de-DE" dirty="0" err="1" smtClean="0"/>
              <a:t>snippet</a:t>
            </a:r>
            <a:r>
              <a:rPr lang="de-DE" dirty="0" smtClean="0"/>
              <a:t> Datei kopieren</a:t>
            </a:r>
          </a:p>
          <a:p>
            <a:pPr lvl="1"/>
            <a:r>
              <a:rPr lang="de-DE" dirty="0" err="1" smtClean="0">
                <a:solidFill>
                  <a:schemeClr val="accent2"/>
                </a:solidFill>
              </a:rPr>
              <a:t>My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Documents</a:t>
            </a:r>
            <a:r>
              <a:rPr lang="de-DE" dirty="0" smtClean="0">
                <a:solidFill>
                  <a:schemeClr val="accent2"/>
                </a:solidFill>
              </a:rPr>
              <a:t>\</a:t>
            </a:r>
            <a:r>
              <a:rPr lang="en-US" dirty="0" smtClean="0">
                <a:solidFill>
                  <a:schemeClr val="accent2"/>
                </a:solidFill>
              </a:rPr>
              <a:t>Visual Studio 2005\Code Snippets\Visual C#\My Code Snippets</a:t>
            </a:r>
            <a:endParaRPr lang="de-DE" dirty="0" smtClean="0"/>
          </a:p>
          <a:p>
            <a:pPr lvl="1"/>
            <a:r>
              <a:rPr lang="de-DE" dirty="0" smtClean="0"/>
              <a:t>Code </a:t>
            </a:r>
            <a:r>
              <a:rPr lang="de-DE" dirty="0" err="1" smtClean="0"/>
              <a:t>Snippets</a:t>
            </a:r>
            <a:r>
              <a:rPr lang="de-DE" dirty="0" smtClean="0"/>
              <a:t> werden automatisch erkannt</a:t>
            </a:r>
          </a:p>
          <a:p>
            <a:pPr lvl="2"/>
            <a:r>
              <a:rPr lang="de-DE" dirty="0" smtClean="0"/>
              <a:t>Möglich: Dort Bearbeiten und direkt Ausprobieren</a:t>
            </a:r>
          </a:p>
          <a:p>
            <a:pPr lvl="1"/>
            <a:r>
              <a:rPr lang="de-DE" dirty="0" smtClean="0"/>
              <a:t>Für eigene </a:t>
            </a:r>
            <a:r>
              <a:rPr lang="de-DE" dirty="0" err="1" smtClean="0"/>
              <a:t>Snippets</a:t>
            </a:r>
            <a:r>
              <a:rPr lang="de-DE" dirty="0" smtClean="0"/>
              <a:t> vollkommen OK</a:t>
            </a:r>
          </a:p>
          <a:p>
            <a:r>
              <a:rPr lang="de-DE" dirty="0" smtClean="0"/>
              <a:t>"</a:t>
            </a:r>
            <a:r>
              <a:rPr lang="de-DE" dirty="0" err="1" smtClean="0"/>
              <a:t>Deluxe</a:t>
            </a:r>
            <a:r>
              <a:rPr lang="de-DE" dirty="0" smtClean="0"/>
              <a:t>": Installation per MSI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Verzeichnis </a:t>
            </a:r>
            <a:r>
              <a:rPr lang="de-DE" dirty="0" err="1" smtClean="0">
                <a:solidFill>
                  <a:schemeClr val="accent2"/>
                </a:solidFill>
              </a:rPr>
              <a:t>My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Documents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smtClean="0"/>
              <a:t>in MSI verfügbar</a:t>
            </a:r>
          </a:p>
          <a:p>
            <a:pPr lvl="1"/>
            <a:r>
              <a:rPr lang="de-DE" dirty="0" smtClean="0"/>
              <a:t>Rest fest </a:t>
            </a:r>
            <a:r>
              <a:rPr lang="de-DE" dirty="0" smtClean="0"/>
              <a:t>kodieren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Installation / </a:t>
            </a:r>
            <a:r>
              <a:rPr lang="de-DE" dirty="0" err="1" smtClean="0"/>
              <a:t>Deployment</a:t>
            </a:r>
            <a:endParaRPr lang="de-DE" dirty="0"/>
          </a:p>
        </p:txBody>
      </p:sp>
      <p:sp>
        <p:nvSpPr>
          <p:cNvPr id="18434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Visual Studio Installer</a:t>
            </a:r>
          </a:p>
          <a:p>
            <a:pPr lvl="1"/>
            <a:r>
              <a:rPr lang="de-DE" dirty="0" smtClean="0">
                <a:hlinkClick r:id="rId3"/>
              </a:rPr>
              <a:t>http://msdn2.microsoft.com/en-us/library/ms242311(VS.80).aspx</a:t>
            </a:r>
            <a:endParaRPr lang="de-DE" sz="2000" dirty="0" smtClean="0"/>
          </a:p>
          <a:p>
            <a:r>
              <a:rPr lang="de-DE" b="1" dirty="0" smtClean="0"/>
              <a:t>ZIP</a:t>
            </a:r>
            <a:r>
              <a:rPr lang="de-DE" dirty="0" smtClean="0"/>
              <a:t>-Datei (Dateiendung </a:t>
            </a:r>
            <a:r>
              <a:rPr lang="de-DE" b="1" dirty="0" smtClean="0"/>
              <a:t>.</a:t>
            </a:r>
            <a:r>
              <a:rPr lang="de-DE" b="1" dirty="0" err="1" smtClean="0"/>
              <a:t>vsi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Metadaten in </a:t>
            </a:r>
            <a:r>
              <a:rPr lang="de-DE" b="1" dirty="0" smtClean="0"/>
              <a:t>XML</a:t>
            </a:r>
            <a:r>
              <a:rPr lang="de-DE" dirty="0" smtClean="0"/>
              <a:t>-Datei</a:t>
            </a:r>
          </a:p>
          <a:p>
            <a:pPr lvl="2"/>
            <a:r>
              <a:rPr lang="de-DE" dirty="0" smtClean="0"/>
              <a:t>Dateiendung </a:t>
            </a:r>
            <a:r>
              <a:rPr lang="de-DE" b="1" dirty="0" smtClean="0"/>
              <a:t>.</a:t>
            </a:r>
            <a:r>
              <a:rPr lang="de-DE" b="1" dirty="0" err="1" smtClean="0"/>
              <a:t>vscontent</a:t>
            </a:r>
            <a:endParaRPr lang="de-DE" b="1" dirty="0" smtClean="0"/>
          </a:p>
          <a:p>
            <a:pPr lvl="2"/>
            <a:r>
              <a:rPr lang="de-DE" dirty="0" smtClean="0"/>
              <a:t>Inhaltstyp "Code </a:t>
            </a:r>
            <a:r>
              <a:rPr lang="de-DE" dirty="0" err="1" smtClean="0"/>
              <a:t>Snippet</a:t>
            </a:r>
            <a:r>
              <a:rPr lang="de-DE" dirty="0" smtClean="0"/>
              <a:t>"</a:t>
            </a:r>
          </a:p>
          <a:p>
            <a:pPr lvl="1"/>
            <a:r>
              <a:rPr lang="de-DE" dirty="0" err="1" smtClean="0"/>
              <a:t>Snippet</a:t>
            </a:r>
            <a:r>
              <a:rPr lang="de-DE" dirty="0" smtClean="0"/>
              <a:t>-Datei(en)</a:t>
            </a:r>
          </a:p>
          <a:p>
            <a:endParaRPr lang="de-DE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Visual Studio Installer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571612"/>
            <a:ext cx="8964612" cy="5214950"/>
          </a:xfrm>
        </p:spPr>
        <p:txBody>
          <a:bodyPr/>
          <a:lstStyle/>
          <a:p>
            <a:pPr marL="355600" indent="-355600">
              <a:tabLst>
                <a:tab pos="355600" algn="l"/>
                <a:tab pos="711200" algn="l"/>
                <a:tab pos="1084263" algn="l"/>
              </a:tabLst>
            </a:pPr>
            <a:r>
              <a:rPr lang="de-DE" dirty="0" smtClean="0"/>
              <a:t>.</a:t>
            </a:r>
            <a:r>
              <a:rPr lang="de-DE" dirty="0" err="1" smtClean="0"/>
              <a:t>vscontent</a:t>
            </a:r>
            <a:r>
              <a:rPr lang="de-DE" dirty="0" smtClean="0"/>
              <a:t>-Datei</a:t>
            </a:r>
          </a:p>
          <a:p>
            <a:pPr marL="0" indent="0">
              <a:buNone/>
              <a:tabLst>
                <a:tab pos="355600" algn="l"/>
                <a:tab pos="711200" algn="l"/>
                <a:tab pos="1084263" algn="l"/>
              </a:tabLst>
            </a:pPr>
            <a:r>
              <a:rPr lang="de-DE" sz="2000" dirty="0" smtClean="0"/>
              <a:t>&lt;</a:t>
            </a:r>
            <a:r>
              <a:rPr lang="de-DE" sz="2000" dirty="0" err="1" smtClean="0"/>
              <a:t>VSContent</a:t>
            </a:r>
            <a:r>
              <a:rPr lang="de-DE" sz="2000" dirty="0" smtClean="0"/>
              <a:t> </a:t>
            </a:r>
            <a:r>
              <a:rPr lang="de-DE" sz="2000" dirty="0" err="1" smtClean="0"/>
              <a:t>xmlns</a:t>
            </a:r>
            <a:r>
              <a:rPr lang="de-DE" sz="2000" dirty="0" smtClean="0"/>
              <a:t>="</a:t>
            </a:r>
            <a:r>
              <a:rPr lang="de-DE" sz="1800" dirty="0" smtClean="0"/>
              <a:t>http://schemas.microsoft.com/developer/vscontent/2005</a:t>
            </a:r>
            <a:r>
              <a:rPr lang="de-DE" sz="2000" dirty="0" smtClean="0"/>
              <a:t>"&gt;</a:t>
            </a:r>
            <a:br>
              <a:rPr lang="de-DE" sz="2000" dirty="0" smtClean="0"/>
            </a:br>
            <a:r>
              <a:rPr lang="de-DE" sz="2000" dirty="0" smtClean="0"/>
              <a:t>	&lt;Content&gt;</a:t>
            </a:r>
            <a:br>
              <a:rPr lang="de-DE" sz="2000" dirty="0" smtClean="0"/>
            </a:br>
            <a:r>
              <a:rPr lang="de-DE" sz="2000" dirty="0" smtClean="0"/>
              <a:t>		&lt;</a:t>
            </a:r>
            <a:r>
              <a:rPr lang="de-DE" sz="2000" dirty="0" err="1" smtClean="0"/>
              <a:t>FileName</a:t>
            </a:r>
            <a:r>
              <a:rPr lang="de-DE" sz="2000" dirty="0" smtClean="0"/>
              <a:t>&gt;</a:t>
            </a:r>
            <a:r>
              <a:rPr lang="de-DE" sz="2000" dirty="0" err="1" smtClean="0"/>
              <a:t>HelloWorld.snippet</a:t>
            </a:r>
            <a:r>
              <a:rPr lang="de-DE" sz="2000" dirty="0" smtClean="0"/>
              <a:t>&lt;/</a:t>
            </a:r>
            <a:r>
              <a:rPr lang="de-DE" sz="2000" dirty="0" err="1" smtClean="0"/>
              <a:t>FileName</a:t>
            </a:r>
            <a:r>
              <a:rPr lang="de-DE" sz="2000" dirty="0" smtClean="0"/>
              <a:t>&gt;</a:t>
            </a:r>
            <a:br>
              <a:rPr lang="de-DE" sz="2000" dirty="0" smtClean="0"/>
            </a:br>
            <a:r>
              <a:rPr lang="de-DE" sz="2000" dirty="0" smtClean="0"/>
              <a:t>			&lt;DisplayName&gt;"</a:t>
            </a:r>
            <a:r>
              <a:rPr lang="de-DE" sz="2000" dirty="0" err="1" smtClean="0"/>
              <a:t>Hello</a:t>
            </a:r>
            <a:r>
              <a:rPr lang="de-DE" sz="2000" dirty="0" smtClean="0"/>
              <a:t> World" Demo </a:t>
            </a:r>
            <a:r>
              <a:rPr lang="de-DE" sz="2000" dirty="0" err="1" smtClean="0"/>
              <a:t>Snippet</a:t>
            </a:r>
            <a:r>
              <a:rPr lang="de-DE" sz="2000" dirty="0" smtClean="0"/>
              <a:t>&lt;/DisplayName&gt;</a:t>
            </a:r>
            <a:br>
              <a:rPr lang="de-DE" sz="2000" dirty="0" smtClean="0"/>
            </a:br>
            <a:r>
              <a:rPr lang="de-DE" sz="2000" dirty="0" smtClean="0"/>
              <a:t>			&lt;Description&gt;</a:t>
            </a:r>
            <a:r>
              <a:rPr lang="de-DE" sz="1800" dirty="0" smtClean="0"/>
              <a:t>Generates a </a:t>
            </a:r>
            <a:r>
              <a:rPr lang="de-DE" sz="1800" dirty="0" err="1" smtClean="0"/>
              <a:t>comment</a:t>
            </a:r>
            <a:r>
              <a:rPr lang="de-DE" sz="1800" dirty="0" smtClean="0"/>
              <a:t> </a:t>
            </a:r>
            <a:r>
              <a:rPr lang="de-DE" sz="1800" dirty="0" err="1" smtClean="0"/>
              <a:t>saying</a:t>
            </a:r>
            <a:r>
              <a:rPr lang="de-DE" sz="1800" dirty="0" smtClean="0"/>
              <a:t> "</a:t>
            </a:r>
            <a:r>
              <a:rPr lang="de-DE" sz="1800" dirty="0" err="1" smtClean="0"/>
              <a:t>Hello</a:t>
            </a:r>
            <a:r>
              <a:rPr lang="de-DE" sz="1800" dirty="0" smtClean="0"/>
              <a:t> World"</a:t>
            </a:r>
            <a:r>
              <a:rPr lang="de-DE" sz="2000" dirty="0" smtClean="0"/>
              <a:t>&lt;/Description&gt;</a:t>
            </a:r>
            <a:br>
              <a:rPr lang="de-DE" sz="2000" dirty="0" smtClean="0"/>
            </a:br>
            <a:r>
              <a:rPr lang="de-DE" sz="2000" dirty="0" smtClean="0"/>
              <a:t>			&lt;</a:t>
            </a:r>
            <a:r>
              <a:rPr lang="de-DE" sz="2000" dirty="0" err="1" smtClean="0"/>
              <a:t>FileContentType</a:t>
            </a:r>
            <a:r>
              <a:rPr lang="de-DE" sz="2000" dirty="0" smtClean="0"/>
              <a:t>&gt;Code </a:t>
            </a:r>
            <a:r>
              <a:rPr lang="de-DE" sz="2000" dirty="0" err="1" smtClean="0"/>
              <a:t>Snippet</a:t>
            </a:r>
            <a:r>
              <a:rPr lang="de-DE" sz="2000" dirty="0" smtClean="0"/>
              <a:t>&lt;/</a:t>
            </a:r>
            <a:r>
              <a:rPr lang="de-DE" sz="2000" dirty="0" err="1" smtClean="0"/>
              <a:t>FileContentType</a:t>
            </a:r>
            <a:r>
              <a:rPr lang="de-DE" sz="2000" dirty="0" smtClean="0"/>
              <a:t>&gt;</a:t>
            </a:r>
            <a:br>
              <a:rPr lang="de-DE" sz="2000" dirty="0" smtClean="0"/>
            </a:br>
            <a:r>
              <a:rPr lang="de-DE" sz="2000" dirty="0" smtClean="0"/>
              <a:t>			&lt;</a:t>
            </a:r>
            <a:r>
              <a:rPr lang="de-DE" sz="2000" dirty="0" err="1" smtClean="0"/>
              <a:t>ContentVersion</a:t>
            </a:r>
            <a:r>
              <a:rPr lang="de-DE" sz="2000" dirty="0" smtClean="0"/>
              <a:t>&gt;1.0&lt;/</a:t>
            </a:r>
            <a:r>
              <a:rPr lang="de-DE" sz="2000" dirty="0" err="1" smtClean="0"/>
              <a:t>ContentVersion</a:t>
            </a:r>
            <a:r>
              <a:rPr lang="de-DE" sz="2000" dirty="0" smtClean="0"/>
              <a:t>&gt;</a:t>
            </a:r>
            <a:br>
              <a:rPr lang="de-DE" sz="2000" dirty="0" smtClean="0"/>
            </a:br>
            <a:r>
              <a:rPr lang="de-DE" sz="2000" dirty="0" smtClean="0"/>
              <a:t>			&lt;Attributes&gt;</a:t>
            </a:r>
            <a:br>
              <a:rPr lang="de-DE" sz="2000" dirty="0" smtClean="0"/>
            </a:br>
            <a:r>
              <a:rPr lang="de-DE" sz="2000" dirty="0" smtClean="0"/>
              <a:t>				&lt;Attribute </a:t>
            </a:r>
            <a:r>
              <a:rPr lang="de-DE" sz="2000" dirty="0" err="1" smtClean="0"/>
              <a:t>name</a:t>
            </a:r>
            <a:r>
              <a:rPr lang="de-DE" sz="2000" dirty="0" smtClean="0"/>
              <a:t>="lang" </a:t>
            </a:r>
            <a:r>
              <a:rPr lang="de-DE" sz="2000" dirty="0" err="1" smtClean="0"/>
              <a:t>value</a:t>
            </a:r>
            <a:r>
              <a:rPr lang="de-DE" sz="2000" dirty="0" smtClean="0"/>
              <a:t>="</a:t>
            </a:r>
            <a:r>
              <a:rPr lang="de-DE" sz="2000" dirty="0" err="1" smtClean="0"/>
              <a:t>csharp</a:t>
            </a:r>
            <a:r>
              <a:rPr lang="de-DE" sz="2000" dirty="0" smtClean="0"/>
              <a:t>"/&gt;</a:t>
            </a:r>
            <a:br>
              <a:rPr lang="de-DE" sz="2000" dirty="0" smtClean="0"/>
            </a:br>
            <a:r>
              <a:rPr lang="de-DE" sz="2000" dirty="0" smtClean="0"/>
              <a:t>			&lt;/Attributes&gt;</a:t>
            </a:r>
            <a:br>
              <a:rPr lang="de-DE" sz="2000" dirty="0" smtClean="0"/>
            </a:br>
            <a:r>
              <a:rPr lang="de-DE" sz="2000" dirty="0" smtClean="0"/>
              <a:t>	&lt;/Content&gt;</a:t>
            </a:r>
            <a:br>
              <a:rPr lang="de-DE" sz="2000" dirty="0" smtClean="0"/>
            </a:br>
            <a:r>
              <a:rPr lang="de-DE" sz="2000" dirty="0" smtClean="0"/>
              <a:t>&lt;/</a:t>
            </a:r>
            <a:r>
              <a:rPr lang="de-DE" sz="2000" dirty="0" err="1" smtClean="0"/>
              <a:t>VSContent</a:t>
            </a:r>
            <a:r>
              <a:rPr lang="de-DE" sz="2000" dirty="0" smtClean="0"/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Zusammenfassung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Code Snippets nützlich zum schnellen Einfügen von (kurzen) Textschnippseln</a:t>
            </a:r>
          </a:p>
          <a:p>
            <a:r>
              <a:rPr lang="de-DE" smtClean="0"/>
              <a:t>Allerdings</a:t>
            </a:r>
          </a:p>
          <a:p>
            <a:pPr lvl="1"/>
            <a:r>
              <a:rPr lang="de-DE" smtClean="0"/>
              <a:t>Kein eigener Code für Funktionen</a:t>
            </a:r>
          </a:p>
          <a:p>
            <a:pPr lvl="1"/>
            <a:r>
              <a:rPr lang="de-DE" smtClean="0"/>
              <a:t>Snippets arbeiten nicht kontextabhängig!</a:t>
            </a:r>
          </a:p>
          <a:p>
            <a:pPr lvl="2"/>
            <a:r>
              <a:rPr lang="de-DE" smtClean="0"/>
              <a:t>Drittanbieter besser, z.B.CodeRush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Fertige Code </a:t>
            </a:r>
            <a:r>
              <a:rPr lang="de-DE" dirty="0" err="1" smtClean="0"/>
              <a:t>Snippets</a:t>
            </a:r>
            <a:endParaRPr lang="de-DE" dirty="0"/>
          </a:p>
        </p:txBody>
      </p:sp>
      <p:sp>
        <p:nvSpPr>
          <p:cNvPr id="18435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GotCodeSnippets.net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1600" dirty="0" smtClean="0"/>
              <a:t>(</a:t>
            </a:r>
            <a:r>
              <a:rPr lang="en-US" sz="1600" dirty="0" smtClean="0">
                <a:hlinkClick r:id="rId2"/>
              </a:rPr>
              <a:t>http://www.gotcodesnippets.com/default.aspx</a:t>
            </a:r>
            <a:r>
              <a:rPr lang="en-US" sz="1600" dirty="0" smtClean="0"/>
              <a:t>)</a:t>
            </a:r>
          </a:p>
          <a:p>
            <a:r>
              <a:rPr lang="nl-NL" smtClean="0"/>
              <a:t>Visual </a:t>
            </a:r>
            <a:r>
              <a:rPr lang="nl-NL" dirty="0" smtClean="0"/>
              <a:t>Studio 2005 Code Snippets – Microsoft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1600" dirty="0" smtClean="0"/>
              <a:t>(</a:t>
            </a:r>
            <a:r>
              <a:rPr lang="en-US" sz="1600" dirty="0" smtClean="0">
                <a:hlinkClick r:id="rId3"/>
              </a:rPr>
              <a:t>http://msdn.microsoft.com/vstudio/downloads/codesnippets/default.aspx</a:t>
            </a:r>
            <a:r>
              <a:rPr lang="en-US" sz="1600" dirty="0" smtClean="0"/>
              <a:t>)</a:t>
            </a:r>
          </a:p>
          <a:p>
            <a:r>
              <a:rPr lang="de-DE" smtClean="0"/>
              <a:t>Roland </a:t>
            </a:r>
            <a:r>
              <a:rPr lang="de-DE" dirty="0" smtClean="0"/>
              <a:t>Weigelt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1600" dirty="0" smtClean="0"/>
              <a:t>(</a:t>
            </a:r>
            <a:r>
              <a:rPr lang="de-DE" sz="1600" dirty="0" smtClean="0">
                <a:hlinkClick r:id="rId4"/>
              </a:rPr>
              <a:t>http://weblogs.asp.net/rweigelt/category/10077.aspx</a:t>
            </a:r>
            <a:r>
              <a:rPr lang="de-DE" sz="1600" dirty="0" smtClean="0"/>
              <a:t>)</a:t>
            </a:r>
          </a:p>
          <a:p>
            <a:pPr lvl="0"/>
            <a:r>
              <a:rPr lang="de-DE" smtClean="0"/>
              <a:t>Jens </a:t>
            </a:r>
            <a:r>
              <a:rPr lang="de-DE" dirty="0" smtClean="0"/>
              <a:t>Schaller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1600" dirty="0" smtClean="0"/>
              <a:t>(</a:t>
            </a:r>
            <a:r>
              <a:rPr lang="de-DE" sz="1600" dirty="0" smtClean="0">
                <a:hlinkClick r:id="rId5"/>
              </a:rPr>
              <a:t>http://jens-schaller.de/blog/category/vs_2005/index.htm</a:t>
            </a:r>
            <a:r>
              <a:rPr lang="de-DE" sz="1600" dirty="0" smtClean="0"/>
              <a:t>) </a:t>
            </a:r>
            <a:endParaRPr lang="en-US" sz="16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Ressourcen</a:t>
            </a:r>
            <a:endParaRPr lang="de-DE" dirty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 Snippets - the </a:t>
            </a:r>
            <a:r>
              <a:rPr lang="en-US" smtClean="0"/>
              <a:t>whole enchilada</a:t>
            </a:r>
          </a:p>
          <a:p>
            <a:pPr marL="715963" lvl="1" indent="-357188">
              <a:buNone/>
            </a:pPr>
            <a:r>
              <a:rPr lang="de-DE" sz="1600" smtClean="0"/>
              <a:t>(</a:t>
            </a:r>
            <a:r>
              <a:rPr lang="en-US" sz="1600" smtClean="0">
                <a:hlinkClick r:id="rId2"/>
              </a:rPr>
              <a:t>http://jens-schaller.de/articles/code-snippets-the-whole-enchilada/index.htm</a:t>
            </a:r>
            <a:r>
              <a:rPr lang="en-US" sz="1600" smtClean="0"/>
              <a:t>)</a:t>
            </a:r>
            <a:endParaRPr lang="en-US" sz="1600" dirty="0" smtClean="0"/>
          </a:p>
          <a:p>
            <a:r>
              <a:rPr lang="en-US" smtClean="0"/>
              <a:t>Code Snippets revisited</a:t>
            </a:r>
          </a:p>
          <a:p>
            <a:pPr marL="715963" lvl="1" indent="-357188">
              <a:buNone/>
            </a:pPr>
            <a:r>
              <a:rPr lang="en-US" sz="1600" smtClean="0"/>
              <a:t>(</a:t>
            </a:r>
            <a:r>
              <a:rPr lang="en-US" sz="1600" smtClean="0">
                <a:hlinkClick r:id="rId3"/>
              </a:rPr>
              <a:t>http</a:t>
            </a:r>
            <a:r>
              <a:rPr lang="en-US" sz="1600" dirty="0" smtClean="0">
                <a:hlinkClick r:id="rId3"/>
              </a:rPr>
              <a:t>://jens-schaller.de/articles/code-snippets-revisited/index.htm</a:t>
            </a:r>
            <a:r>
              <a:rPr lang="en-US" sz="1600" dirty="0" smtClean="0"/>
              <a:t>) </a:t>
            </a:r>
          </a:p>
          <a:p>
            <a:r>
              <a:rPr lang="en-US" smtClean="0"/>
              <a:t>Investigating </a:t>
            </a:r>
            <a:r>
              <a:rPr lang="en-US" dirty="0" smtClean="0"/>
              <a:t>Code </a:t>
            </a:r>
            <a:r>
              <a:rPr lang="en-US" smtClean="0"/>
              <a:t>Snippet Technology</a:t>
            </a:r>
          </a:p>
          <a:p>
            <a:pPr marL="715963" lvl="1" indent="-357188">
              <a:buNone/>
            </a:pPr>
            <a:r>
              <a:rPr lang="en-US" sz="1600" smtClean="0"/>
              <a:t>(</a:t>
            </a:r>
            <a:r>
              <a:rPr lang="en-US" sz="1600" smtClean="0">
                <a:solidFill>
                  <a:srgbClr val="0000FF"/>
                </a:solidFill>
                <a:hlinkClick r:id="rId4"/>
              </a:rPr>
              <a:t>http://msdn.microsoft.com/library/default.asp?url=/library/en-us/dnvs05/html/codesnippets.asp</a:t>
            </a:r>
            <a:r>
              <a:rPr lang="en-US" sz="1600" smtClean="0"/>
              <a:t>)</a:t>
            </a:r>
          </a:p>
          <a:p>
            <a:r>
              <a:rPr lang="en-US" smtClean="0"/>
              <a:t>Code </a:t>
            </a:r>
            <a:r>
              <a:rPr lang="en-US" dirty="0" smtClean="0"/>
              <a:t>Snippets </a:t>
            </a:r>
            <a:r>
              <a:rPr lang="en-US" smtClean="0"/>
              <a:t>Schema Reference</a:t>
            </a:r>
          </a:p>
          <a:p>
            <a:pPr marL="715963" lvl="1" indent="-357188">
              <a:buNone/>
            </a:pPr>
            <a:r>
              <a:rPr lang="en-US" sz="1600" smtClean="0"/>
              <a:t>(</a:t>
            </a:r>
            <a:r>
              <a:rPr lang="en-US" sz="1600" smtClean="0">
                <a:hlinkClick r:id="rId5"/>
              </a:rPr>
              <a:t>http</a:t>
            </a:r>
            <a:r>
              <a:rPr lang="en-US" sz="1600" dirty="0" smtClean="0">
                <a:hlinkClick r:id="rId5"/>
              </a:rPr>
              <a:t>://msdn2.microsoft.com/en-us/library/ms171418%28en-us,vs.80%29.aspx</a:t>
            </a:r>
            <a:r>
              <a:rPr lang="en-US" sz="1600" dirty="0" smtClean="0"/>
              <a:t>)</a:t>
            </a:r>
          </a:p>
          <a:p>
            <a:endParaRPr lang="de-DE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Templates + </a:t>
            </a:r>
            <a:r>
              <a:rPr lang="de-DE" dirty="0" err="1" smtClean="0"/>
              <a:t>Wizards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Los geht's…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Visual Studio Templates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Project Templates</a:t>
            </a:r>
          </a:p>
          <a:p>
            <a:pPr lvl="1"/>
            <a:r>
              <a:rPr lang="de-DE" dirty="0" smtClean="0"/>
              <a:t>Windows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1"/>
            <a:r>
              <a:rPr lang="de-DE" dirty="0" err="1" smtClean="0"/>
              <a:t>Console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1"/>
            <a:r>
              <a:rPr lang="de-DE" dirty="0" smtClean="0"/>
              <a:t>Class Library</a:t>
            </a:r>
          </a:p>
          <a:p>
            <a:pPr lvl="1"/>
            <a:r>
              <a:rPr lang="de-DE" dirty="0" smtClean="0"/>
              <a:t>...</a:t>
            </a:r>
          </a:p>
          <a:p>
            <a:r>
              <a:rPr lang="de-DE" dirty="0" smtClean="0"/>
              <a:t>Item Templates</a:t>
            </a:r>
          </a:p>
          <a:p>
            <a:pPr lvl="1"/>
            <a:r>
              <a:rPr lang="de-DE" dirty="0" smtClean="0"/>
              <a:t>Klassen</a:t>
            </a:r>
          </a:p>
          <a:p>
            <a:pPr lvl="1"/>
            <a:r>
              <a:rPr lang="de-DE" dirty="0" smtClean="0"/>
              <a:t>Interfaces</a:t>
            </a:r>
          </a:p>
          <a:p>
            <a:pPr lvl="1"/>
            <a:r>
              <a:rPr lang="de-DE" smtClean="0"/>
              <a:t>Formulare</a:t>
            </a:r>
            <a:endParaRPr lang="de-DE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693075"/>
            <a:ext cx="3567589" cy="259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253" y="4520112"/>
            <a:ext cx="3567589" cy="2195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Features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Einfügen einer oder mehrerer Datei(en)</a:t>
            </a:r>
          </a:p>
          <a:p>
            <a:pPr lvl="1"/>
            <a:r>
              <a:rPr lang="de-DE" dirty="0" smtClean="0"/>
              <a:t>Auch bei Item Templates mehrere Dateien möglich, z.B. Form1.cs + Form1.Designer.cs</a:t>
            </a:r>
          </a:p>
          <a:p>
            <a:r>
              <a:rPr lang="de-DE" dirty="0" smtClean="0"/>
              <a:t>Optional: Hinzufügen von Referenzen</a:t>
            </a:r>
          </a:p>
          <a:p>
            <a:pPr lvl="1"/>
            <a:r>
              <a:rPr lang="de-DE" dirty="0" smtClean="0"/>
              <a:t>Beispiel: Item Template für </a:t>
            </a:r>
            <a:r>
              <a:rPr lang="de-DE" dirty="0" err="1" smtClean="0"/>
              <a:t>NUnit</a:t>
            </a:r>
            <a:r>
              <a:rPr lang="de-DE" dirty="0" smtClean="0"/>
              <a:t> Test </a:t>
            </a:r>
            <a:r>
              <a:rPr lang="de-DE" dirty="0" err="1" smtClean="0"/>
              <a:t>Fixtures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Symbol"/>
              </a:rPr>
              <a:t> Hinzufügen von </a:t>
            </a:r>
            <a:r>
              <a:rPr lang="de-DE" dirty="0" err="1" smtClean="0"/>
              <a:t>nunit.framework.dll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Features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Ersetzung von Strings in Textdateien</a:t>
            </a:r>
          </a:p>
          <a:p>
            <a:pPr lvl="1"/>
            <a:r>
              <a:rPr lang="de-DE" dirty="0" smtClean="0"/>
              <a:t>z.B. </a:t>
            </a:r>
            <a:r>
              <a:rPr lang="de-DE" dirty="0" err="1" smtClean="0"/>
              <a:t>MyClassName.cs</a:t>
            </a:r>
            <a:r>
              <a:rPr lang="de-DE" dirty="0" smtClean="0"/>
              <a:t> </a:t>
            </a:r>
            <a:r>
              <a:rPr lang="de-DE" dirty="0" smtClean="0">
                <a:sym typeface="Symbol"/>
              </a:rPr>
              <a:t> </a:t>
            </a:r>
            <a:r>
              <a:rPr lang="de-DE" dirty="0" err="1" smtClean="0">
                <a:sym typeface="Symbol"/>
              </a:rPr>
              <a:t>class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MyClassName</a:t>
            </a:r>
            <a:endParaRPr lang="de-DE" dirty="0" smtClean="0">
              <a:sym typeface="Symbol"/>
            </a:endParaRPr>
          </a:p>
          <a:p>
            <a:pPr lvl="1"/>
            <a:r>
              <a:rPr lang="de-DE" dirty="0" smtClean="0">
                <a:sym typeface="Symbol"/>
              </a:rPr>
              <a:t>Neben vorgegebenen auch eigene möglich</a:t>
            </a:r>
            <a:endParaRPr lang="de-DE" dirty="0" smtClean="0"/>
          </a:p>
          <a:p>
            <a:r>
              <a:rPr lang="de-DE" dirty="0" smtClean="0"/>
              <a:t>Aufruf von eigenem Code beim Hinzufügen</a:t>
            </a:r>
          </a:p>
          <a:p>
            <a:pPr lvl="1"/>
            <a:r>
              <a:rPr lang="de-DE" dirty="0" err="1" smtClean="0"/>
              <a:t>Managed</a:t>
            </a:r>
            <a:r>
              <a:rPr lang="de-DE" dirty="0" smtClean="0"/>
              <a:t>, ohne COM-Registrierung</a:t>
            </a:r>
          </a:p>
          <a:p>
            <a:pPr lvl="1"/>
            <a:r>
              <a:rPr lang="de-DE" dirty="0" smtClean="0"/>
              <a:t>Mit guter </a:t>
            </a:r>
            <a:r>
              <a:rPr lang="de-DE" dirty="0" err="1" smtClean="0"/>
              <a:t>Debug</a:t>
            </a:r>
            <a:r>
              <a:rPr lang="de-DE" dirty="0" smtClean="0"/>
              <a:t>-Unterstützung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Template: "Unter der Haube"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ZIP</a:t>
            </a:r>
            <a:r>
              <a:rPr lang="de-DE" dirty="0" smtClean="0"/>
              <a:t>-Datei</a:t>
            </a:r>
          </a:p>
          <a:p>
            <a:pPr lvl="1"/>
            <a:r>
              <a:rPr lang="de-DE" dirty="0" smtClean="0"/>
              <a:t>Metadaten in </a:t>
            </a:r>
            <a:r>
              <a:rPr lang="de-DE" b="1" dirty="0" smtClean="0"/>
              <a:t>XML</a:t>
            </a:r>
            <a:r>
              <a:rPr lang="de-DE" dirty="0" smtClean="0"/>
              <a:t>-Datei</a:t>
            </a:r>
          </a:p>
          <a:p>
            <a:pPr lvl="2"/>
            <a:r>
              <a:rPr lang="de-DE" dirty="0" smtClean="0"/>
              <a:t>Dateiendung </a:t>
            </a:r>
            <a:r>
              <a:rPr lang="de-DE" b="1" dirty="0" smtClean="0"/>
              <a:t>.</a:t>
            </a:r>
            <a:r>
              <a:rPr lang="de-DE" b="1" dirty="0" err="1" smtClean="0"/>
              <a:t>vstemplate</a:t>
            </a:r>
            <a:endParaRPr lang="de-DE" b="1" dirty="0" smtClean="0"/>
          </a:p>
          <a:p>
            <a:pPr lvl="1"/>
            <a:r>
              <a:rPr lang="de-DE" dirty="0" smtClean="0"/>
              <a:t>Icon für Darstellung im "Add New..." Dialog</a:t>
            </a:r>
          </a:p>
          <a:p>
            <a:pPr lvl="1"/>
            <a:r>
              <a:rPr lang="de-DE" dirty="0" smtClean="0"/>
              <a:t>weitere Datei(en)</a:t>
            </a:r>
          </a:p>
          <a:p>
            <a:pPr lvl="2"/>
            <a:r>
              <a:rPr lang="de-DE" dirty="0" smtClean="0"/>
              <a:t>Projekt und/oder Projektelement(e)</a:t>
            </a:r>
          </a:p>
          <a:p>
            <a:r>
              <a:rPr lang="de-DE" dirty="0" smtClean="0"/>
              <a:t>Ablage in speziellen Verzeichnissen</a:t>
            </a:r>
          </a:p>
          <a:p>
            <a:pPr lvl="1"/>
            <a:r>
              <a:rPr lang="de-DE" dirty="0" smtClean="0"/>
              <a:t>Vorgefertigte Templates</a:t>
            </a:r>
          </a:p>
          <a:p>
            <a:pPr lvl="1"/>
            <a:r>
              <a:rPr lang="de-DE" dirty="0" smtClean="0"/>
              <a:t>Eigene Templates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Vorgefertigte Templates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Item Templates </a:t>
            </a:r>
          </a:p>
          <a:p>
            <a:pPr lvl="1"/>
            <a:r>
              <a:rPr lang="de-DE" sz="2800" dirty="0" smtClean="0"/>
              <a:t>Ordner unterhalb von </a:t>
            </a:r>
            <a:r>
              <a:rPr lang="en-US" sz="2800" dirty="0" smtClean="0">
                <a:solidFill>
                  <a:schemeClr val="accent2"/>
                </a:solidFill>
              </a:rPr>
              <a:t>C:\Program Files\Microsoft Visual Studio 8\Common7\IDE\</a:t>
            </a:r>
            <a:r>
              <a:rPr lang="en-US" sz="2800" dirty="0" err="1" smtClean="0">
                <a:solidFill>
                  <a:schemeClr val="accent2"/>
                </a:solidFill>
              </a:rPr>
              <a:t>ItemTemplates</a:t>
            </a:r>
            <a:endParaRPr lang="en-US" sz="2800" dirty="0" smtClean="0">
              <a:solidFill>
                <a:schemeClr val="accent2"/>
              </a:solidFill>
            </a:endParaRPr>
          </a:p>
          <a:p>
            <a:pPr lvl="1"/>
            <a:r>
              <a:rPr lang="de-DE" sz="2800" dirty="0" smtClean="0"/>
              <a:t>z.B. Class.zip in </a:t>
            </a:r>
            <a:r>
              <a:rPr lang="en-US" sz="2800" dirty="0" err="1" smtClean="0">
                <a:solidFill>
                  <a:schemeClr val="accent2"/>
                </a:solidFill>
              </a:rPr>
              <a:t>CSharp</a:t>
            </a:r>
            <a:r>
              <a:rPr lang="en-US" sz="2800" dirty="0" smtClean="0">
                <a:solidFill>
                  <a:schemeClr val="accent2"/>
                </a:solidFill>
              </a:rPr>
              <a:t>\</a:t>
            </a:r>
            <a:r>
              <a:rPr lang="en-US" sz="2800" i="1" dirty="0" smtClean="0">
                <a:solidFill>
                  <a:schemeClr val="accent2"/>
                </a:solidFill>
              </a:rPr>
              <a:t>1033</a:t>
            </a:r>
            <a:endParaRPr lang="de-DE" dirty="0" smtClean="0"/>
          </a:p>
          <a:p>
            <a:r>
              <a:rPr lang="de-DE" smtClean="0"/>
              <a:t>Project </a:t>
            </a:r>
            <a:r>
              <a:rPr lang="de-DE" dirty="0" smtClean="0"/>
              <a:t>Templates</a:t>
            </a:r>
          </a:p>
          <a:p>
            <a:pPr marL="815976" lvl="2" indent="-363538"/>
            <a:r>
              <a:rPr lang="de-DE" sz="2800" dirty="0" smtClean="0"/>
              <a:t>Ordner unterhalb von </a:t>
            </a:r>
            <a:r>
              <a:rPr lang="en-US" sz="2800" dirty="0" smtClean="0">
                <a:solidFill>
                  <a:schemeClr val="accent2"/>
                </a:solidFill>
              </a:rPr>
              <a:t>C:\Program Files\Microsoft Visual Studio 8\Common7\IDE\</a:t>
            </a:r>
            <a:r>
              <a:rPr lang="en-US" sz="2800" dirty="0" err="1" smtClean="0">
                <a:solidFill>
                  <a:schemeClr val="accent2"/>
                </a:solidFill>
              </a:rPr>
              <a:t>ProjectTemplates</a:t>
            </a:r>
            <a:endParaRPr lang="en-US" sz="2800" dirty="0" smtClean="0">
              <a:solidFill>
                <a:schemeClr val="accent2"/>
              </a:solidFill>
            </a:endParaRPr>
          </a:p>
          <a:p>
            <a:pPr marL="815976" lvl="2" indent="-363538"/>
            <a:r>
              <a:rPr lang="de-DE" sz="2800" dirty="0" smtClean="0"/>
              <a:t>z.B. WindowsApplication.zip </a:t>
            </a:r>
            <a:r>
              <a:rPr lang="de-DE" sz="2800" smtClean="0"/>
              <a:t>in </a:t>
            </a:r>
            <a:r>
              <a:rPr lang="de-DE" sz="2800" smtClean="0">
                <a:solidFill>
                  <a:schemeClr val="accent2"/>
                </a:solidFill>
              </a:rPr>
              <a:t>CSharp\Windows\1033</a:t>
            </a:r>
          </a:p>
        </p:txBody>
      </p:sp>
      <p:sp>
        <p:nvSpPr>
          <p:cNvPr id="4" name="Abgerundete rechteckige Legende 3"/>
          <p:cNvSpPr/>
          <p:nvPr/>
        </p:nvSpPr>
        <p:spPr>
          <a:xfrm>
            <a:off x="6643702" y="3357562"/>
            <a:ext cx="1928826" cy="500066"/>
          </a:xfrm>
          <a:prstGeom prst="wedgeRoundRectCallout">
            <a:avLst>
              <a:gd name="adj1" fmla="val -92022"/>
              <a:gd name="adj2" fmla="val -39722"/>
              <a:gd name="adj3" fmla="val 16667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accent4">
                  <a:tint val="37000"/>
                  <a:satMod val="300000"/>
                </a:schemeClr>
              </a:gs>
            </a:gsLst>
            <a:lin ang="48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US-Version von Visual Studio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Vorgefertigte Templates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Kleinere Anpassungen durchaus denkbar</a:t>
            </a:r>
          </a:p>
          <a:p>
            <a:pPr lvl="1"/>
            <a:r>
              <a:rPr lang="de-DE" smtClean="0"/>
              <a:t>z.B. </a:t>
            </a:r>
            <a:r>
              <a:rPr lang="de-DE" b="1" smtClean="0"/>
              <a:t>public</a:t>
            </a:r>
            <a:r>
              <a:rPr lang="de-DE" smtClean="0"/>
              <a:t> class wie in VS.Net 2003</a:t>
            </a:r>
          </a:p>
          <a:p>
            <a:pPr lvl="1"/>
            <a:r>
              <a:rPr lang="de-DE" smtClean="0"/>
              <a:t>z.B. Copyright Header in jeder Datei</a:t>
            </a:r>
          </a:p>
          <a:p>
            <a:r>
              <a:rPr lang="de-DE" smtClean="0"/>
              <a:t>In der Praxis: Etwas Vorsicht</a:t>
            </a:r>
          </a:p>
          <a:p>
            <a:pPr lvl="1"/>
            <a:r>
              <a:rPr lang="de-DE" smtClean="0"/>
              <a:t>Geänderte Templates gehen leicht verloren</a:t>
            </a:r>
          </a:p>
          <a:p>
            <a:pPr lvl="1"/>
            <a:r>
              <a:rPr lang="de-DE" smtClean="0"/>
              <a:t>Lieber neue Templates, die dann aber woanders</a:t>
            </a:r>
          </a:p>
          <a:p>
            <a:r>
              <a:rPr lang="de-DE" smtClean="0"/>
              <a:t>Hinweis: Aus Performancegründen Caching!</a:t>
            </a:r>
          </a:p>
          <a:p>
            <a:pPr lvl="1"/>
            <a:r>
              <a:rPr lang="de-DE" smtClean="0"/>
              <a:t>deshalb </a:t>
            </a:r>
            <a:r>
              <a:rPr lang="de-DE" smtClean="0">
                <a:solidFill>
                  <a:schemeClr val="accent2"/>
                </a:solidFill>
              </a:rPr>
              <a:t>devenv.exe /InstallVSTemplates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Eigene </a:t>
            </a:r>
            <a:r>
              <a:rPr lang="de-DE" dirty="0" smtClean="0"/>
              <a:t>Templates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Item Templates</a:t>
            </a:r>
          </a:p>
          <a:p>
            <a:pPr lvl="1"/>
            <a:r>
              <a:rPr lang="de-DE" smtClean="0"/>
              <a:t>In Verzeichnis </a:t>
            </a:r>
            <a:r>
              <a:rPr lang="pt-BR" i="1" dirty="0" smtClean="0">
                <a:solidFill>
                  <a:schemeClr val="accent2"/>
                </a:solidFill>
              </a:rPr>
              <a:t>My Documents</a:t>
            </a:r>
            <a:r>
              <a:rPr lang="pt-BR" dirty="0" smtClean="0">
                <a:solidFill>
                  <a:schemeClr val="accent2"/>
                </a:solidFill>
              </a:rPr>
              <a:t>\Visual Studio 2005\Templates\ItemTemplates</a:t>
            </a:r>
          </a:p>
          <a:p>
            <a:pPr lvl="1"/>
            <a:r>
              <a:rPr lang="pt-BR" smtClean="0">
                <a:solidFill>
                  <a:schemeClr val="tx1"/>
                </a:solidFill>
              </a:rPr>
              <a:t>Ggf. in Unterordner </a:t>
            </a:r>
            <a:r>
              <a:rPr lang="pt-BR" smtClean="0">
                <a:solidFill>
                  <a:schemeClr val="accent2"/>
                </a:solidFill>
              </a:rPr>
              <a:t>Visual C#</a:t>
            </a:r>
            <a:r>
              <a:rPr lang="pt-BR" smtClean="0">
                <a:solidFill>
                  <a:schemeClr val="tx1"/>
                </a:solidFill>
              </a:rPr>
              <a:t>, </a:t>
            </a:r>
            <a:r>
              <a:rPr lang="pt-BR" smtClean="0">
                <a:solidFill>
                  <a:schemeClr val="accent2"/>
                </a:solidFill>
              </a:rPr>
              <a:t>Visual Basic</a:t>
            </a:r>
            <a:r>
              <a:rPr lang="pt-BR" smtClean="0">
                <a:solidFill>
                  <a:schemeClr val="tx1"/>
                </a:solidFill>
              </a:rPr>
              <a:t>, etc.</a:t>
            </a:r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Project Templates</a:t>
            </a:r>
          </a:p>
          <a:p>
            <a:pPr lvl="1"/>
            <a:r>
              <a:rPr lang="de-DE" dirty="0" smtClean="0"/>
              <a:t>Ordner unterhalb von </a:t>
            </a:r>
            <a:r>
              <a:rPr lang="pt-BR" i="1" dirty="0" smtClean="0">
                <a:solidFill>
                  <a:schemeClr val="accent2"/>
                </a:solidFill>
              </a:rPr>
              <a:t>My Documents</a:t>
            </a:r>
            <a:r>
              <a:rPr lang="pt-BR" dirty="0" smtClean="0">
                <a:solidFill>
                  <a:schemeClr val="accent2"/>
                </a:solidFill>
              </a:rPr>
              <a:t>\Visual Studio 2005\Templates\ProjectTemplates</a:t>
            </a:r>
          </a:p>
          <a:p>
            <a:endParaRPr lang="de-DE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Eigene Templates erstellen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Startpunkt: Export Wizard</a:t>
            </a:r>
          </a:p>
          <a:p>
            <a:pPr lvl="1"/>
            <a:r>
              <a:rPr lang="de-DE" dirty="0" smtClean="0"/>
              <a:t>File -&gt; Export Template</a:t>
            </a:r>
          </a:p>
          <a:p>
            <a:pPr lvl="1"/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928934"/>
            <a:ext cx="2900363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928934"/>
            <a:ext cx="2900363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929066"/>
            <a:ext cx="2900363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3929066"/>
            <a:ext cx="2900363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feld 7"/>
          <p:cNvSpPr txBox="1"/>
          <p:nvPr/>
        </p:nvSpPr>
        <p:spPr>
          <a:xfrm>
            <a:off x="142844" y="5929330"/>
            <a:ext cx="20521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 smtClean="0">
                <a:solidFill>
                  <a:srgbClr val="F69200"/>
                </a:solidFill>
                <a:latin typeface="+mj-lt"/>
                <a:ea typeface="+mj-ea"/>
                <a:cs typeface="+mj-cs"/>
              </a:rPr>
              <a:t>DEMO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.</a:t>
            </a:r>
            <a:r>
              <a:rPr lang="de-DE" dirty="0" err="1" smtClean="0"/>
              <a:t>vstemplate</a:t>
            </a:r>
            <a:r>
              <a:rPr lang="de-DE" dirty="0" smtClean="0"/>
              <a:t>-Datei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Root-Tag </a:t>
            </a:r>
            <a:r>
              <a:rPr lang="de-DE" dirty="0" smtClean="0">
                <a:solidFill>
                  <a:schemeClr val="accent2"/>
                </a:solidFill>
              </a:rPr>
              <a:t>&lt;</a:t>
            </a:r>
            <a:r>
              <a:rPr lang="de-DE" dirty="0" err="1" smtClean="0">
                <a:solidFill>
                  <a:schemeClr val="accent2"/>
                </a:solidFill>
              </a:rPr>
              <a:t>VSTemplate</a:t>
            </a:r>
            <a:r>
              <a:rPr lang="de-DE" dirty="0" smtClean="0">
                <a:solidFill>
                  <a:schemeClr val="accent2"/>
                </a:solidFill>
              </a:rPr>
              <a:t>&gt;</a:t>
            </a:r>
          </a:p>
          <a:p>
            <a:pPr lvl="1"/>
            <a:r>
              <a:rPr lang="de-DE" dirty="0" smtClean="0"/>
              <a:t>Type = "Project" oder "Item"</a:t>
            </a:r>
          </a:p>
          <a:p>
            <a:r>
              <a:rPr lang="de-DE" dirty="0" smtClean="0"/>
              <a:t>Metadaten in </a:t>
            </a:r>
            <a:r>
              <a:rPr lang="de-DE" dirty="0" smtClean="0">
                <a:solidFill>
                  <a:schemeClr val="accent2"/>
                </a:solidFill>
              </a:rPr>
              <a:t>&lt;</a:t>
            </a:r>
            <a:r>
              <a:rPr lang="de-DE" dirty="0" err="1" smtClean="0">
                <a:solidFill>
                  <a:schemeClr val="accent2"/>
                </a:solidFill>
              </a:rPr>
              <a:t>TemplateData</a:t>
            </a:r>
            <a:r>
              <a:rPr lang="de-DE" dirty="0" smtClean="0">
                <a:solidFill>
                  <a:schemeClr val="accent2"/>
                </a:solidFill>
              </a:rPr>
              <a:t>&gt;</a:t>
            </a:r>
          </a:p>
          <a:p>
            <a:pPr lvl="1"/>
            <a:r>
              <a:rPr lang="de-DE" dirty="0" smtClean="0"/>
              <a:t>Name, Beschreibung etc. für Auswahldialog</a:t>
            </a:r>
          </a:p>
          <a:p>
            <a:r>
              <a:rPr lang="de-DE" dirty="0" smtClean="0"/>
              <a:t>Inhalte in </a:t>
            </a:r>
            <a:r>
              <a:rPr lang="de-DE" dirty="0" smtClean="0">
                <a:solidFill>
                  <a:schemeClr val="accent2"/>
                </a:solidFill>
              </a:rPr>
              <a:t>&lt;</a:t>
            </a:r>
            <a:r>
              <a:rPr lang="de-DE" dirty="0" err="1" smtClean="0">
                <a:solidFill>
                  <a:schemeClr val="accent2"/>
                </a:solidFill>
              </a:rPr>
              <a:t>TemplateContent</a:t>
            </a:r>
            <a:r>
              <a:rPr lang="de-DE" dirty="0" smtClean="0">
                <a:solidFill>
                  <a:schemeClr val="accent2"/>
                </a:solidFill>
              </a:rPr>
              <a:t>&gt;</a:t>
            </a:r>
          </a:p>
          <a:p>
            <a:pPr lvl="1"/>
            <a:r>
              <a:rPr lang="de-DE" dirty="0" smtClean="0"/>
              <a:t>Referenzen</a:t>
            </a:r>
          </a:p>
          <a:p>
            <a:pPr lvl="1"/>
            <a:r>
              <a:rPr lang="de-DE" dirty="0" smtClean="0"/>
              <a:t>Projekte</a:t>
            </a:r>
          </a:p>
          <a:p>
            <a:pPr lvl="1"/>
            <a:r>
              <a:rPr lang="de-DE" dirty="0" smtClean="0"/>
              <a:t>Projektelemente</a:t>
            </a:r>
          </a:p>
          <a:p>
            <a:pPr>
              <a:buNone/>
            </a:pPr>
            <a:endParaRPr lang="de-DE" sz="1800" dirty="0" smtClean="0"/>
          </a:p>
          <a:p>
            <a:pPr>
              <a:buNone/>
            </a:pPr>
            <a:r>
              <a:rPr lang="de-DE" sz="1600" dirty="0" smtClean="0"/>
              <a:t>Referenz aller Tags in MSDN Library unter "Visual Studio Template Schema Reference"</a:t>
            </a:r>
          </a:p>
          <a:p>
            <a:pPr>
              <a:buNone/>
            </a:pPr>
            <a:r>
              <a:rPr lang="de-DE" sz="1600" dirty="0" smtClean="0"/>
              <a:t>(Tipp: Suchbegriff mit Anführungszeichen eingeben)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Textersetzung</a:t>
            </a:r>
            <a:endParaRPr lang="en-US" dirty="0"/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Sorgt für Flexibilität der Templates</a:t>
            </a:r>
          </a:p>
          <a:p>
            <a:r>
              <a:rPr lang="en-US" smtClean="0"/>
              <a:t>Beispiel: Template für eine Klasse:</a:t>
            </a:r>
            <a:endParaRPr lang="en-US" dirty="0" smtClean="0"/>
          </a:p>
          <a:p>
            <a:pPr marL="0" indent="0">
              <a:buFont typeface="Franklin Gothic Medium" pitchFamily="34" charset="0"/>
              <a:buNone/>
              <a:tabLst>
                <a:tab pos="361950" algn="l"/>
                <a:tab pos="715963" algn="l"/>
                <a:tab pos="1077913" algn="l"/>
                <a:tab pos="1431925" algn="l"/>
              </a:tabLst>
            </a:pPr>
            <a:r>
              <a:rPr lang="en-US" sz="2400" smtClean="0">
                <a:solidFill>
                  <a:schemeClr val="accent2"/>
                </a:solidFill>
              </a:rPr>
              <a:t>	namespace </a:t>
            </a:r>
            <a:r>
              <a:rPr lang="en-US" sz="2400" b="1" dirty="0">
                <a:solidFill>
                  <a:schemeClr val="accent2"/>
                </a:solidFill>
              </a:rPr>
              <a:t>$</a:t>
            </a:r>
            <a:r>
              <a:rPr lang="en-US" sz="2400" b="1" err="1">
                <a:solidFill>
                  <a:schemeClr val="accent2"/>
                </a:solidFill>
              </a:rPr>
              <a:t>rootnamespace</a:t>
            </a:r>
            <a:r>
              <a:rPr lang="en-US" sz="2400" b="1" smtClean="0">
                <a:solidFill>
                  <a:schemeClr val="accent2"/>
                </a:solidFill>
              </a:rPr>
              <a:t>$</a:t>
            </a:r>
            <a:br>
              <a:rPr lang="en-US" sz="2400" b="1" smtClean="0">
                <a:solidFill>
                  <a:schemeClr val="accent2"/>
                </a:solidFill>
              </a:rPr>
            </a:br>
            <a:r>
              <a:rPr lang="en-US" sz="2400" b="1" smtClean="0">
                <a:solidFill>
                  <a:schemeClr val="accent2"/>
                </a:solidFill>
              </a:rPr>
              <a:t>	</a:t>
            </a:r>
            <a:r>
              <a:rPr lang="en-US" sz="2400" smtClean="0">
                <a:solidFill>
                  <a:schemeClr val="accent2"/>
                </a:solidFill>
              </a:rPr>
              <a:t>{</a:t>
            </a:r>
            <a:r>
              <a:rPr lang="en-US" sz="2400">
                <a:solidFill>
                  <a:schemeClr val="accent2"/>
                </a:solidFill>
              </a:rPr>
              <a:t/>
            </a:r>
            <a:br>
              <a:rPr lang="en-US" sz="2400">
                <a:solidFill>
                  <a:schemeClr val="accent2"/>
                </a:solidFill>
              </a:rPr>
            </a:br>
            <a:r>
              <a:rPr lang="en-US" sz="2400" smtClean="0">
                <a:solidFill>
                  <a:schemeClr val="accent2"/>
                </a:solidFill>
              </a:rPr>
              <a:t>		class </a:t>
            </a:r>
            <a:r>
              <a:rPr lang="en-US" sz="2400" b="1" dirty="0">
                <a:solidFill>
                  <a:schemeClr val="accent2"/>
                </a:solidFill>
              </a:rPr>
              <a:t>$</a:t>
            </a:r>
            <a:r>
              <a:rPr lang="en-US" sz="2400" b="1" err="1">
                <a:solidFill>
                  <a:schemeClr val="accent2"/>
                </a:solidFill>
              </a:rPr>
              <a:t>safeitemname</a:t>
            </a:r>
            <a:r>
              <a:rPr lang="en-US" sz="2400" b="1" smtClean="0">
                <a:solidFill>
                  <a:schemeClr val="accent2"/>
                </a:solidFill>
              </a:rPr>
              <a:t>$</a:t>
            </a:r>
            <a:br>
              <a:rPr lang="en-US" sz="2400" b="1" smtClean="0">
                <a:solidFill>
                  <a:schemeClr val="accent2"/>
                </a:solidFill>
              </a:rPr>
            </a:br>
            <a:r>
              <a:rPr lang="en-US" sz="2400" b="1" smtClean="0">
                <a:solidFill>
                  <a:schemeClr val="accent2"/>
                </a:solidFill>
              </a:rPr>
              <a:t>		</a:t>
            </a:r>
            <a:r>
              <a:rPr lang="en-US" sz="2400" smtClean="0">
                <a:solidFill>
                  <a:schemeClr val="accent2"/>
                </a:solidFill>
              </a:rPr>
              <a:t>{</a:t>
            </a:r>
            <a:r>
              <a:rPr lang="en-US" sz="2400">
                <a:solidFill>
                  <a:schemeClr val="accent2"/>
                </a:solidFill>
              </a:rPr>
              <a:t/>
            </a:r>
            <a:br>
              <a:rPr lang="en-US" sz="2400">
                <a:solidFill>
                  <a:schemeClr val="accent2"/>
                </a:solidFill>
              </a:rPr>
            </a:br>
            <a:r>
              <a:rPr lang="en-US" sz="2400" smtClean="0">
                <a:solidFill>
                  <a:schemeClr val="accent2"/>
                </a:solidFill>
              </a:rPr>
              <a:t>			public </a:t>
            </a:r>
            <a:r>
              <a:rPr lang="en-US" sz="2400" b="1" dirty="0">
                <a:solidFill>
                  <a:schemeClr val="accent2"/>
                </a:solidFill>
              </a:rPr>
              <a:t>$</a:t>
            </a:r>
            <a:r>
              <a:rPr lang="en-US" sz="2400" b="1" err="1">
                <a:solidFill>
                  <a:schemeClr val="accent2"/>
                </a:solidFill>
              </a:rPr>
              <a:t>safeitemname</a:t>
            </a:r>
            <a:r>
              <a:rPr lang="en-US" sz="2400" b="1" smtClean="0">
                <a:solidFill>
                  <a:schemeClr val="accent2"/>
                </a:solidFill>
              </a:rPr>
              <a:t>$</a:t>
            </a:r>
            <a:r>
              <a:rPr lang="en-US" sz="2400" smtClean="0">
                <a:solidFill>
                  <a:schemeClr val="accent2"/>
                </a:solidFill>
              </a:rPr>
              <a:t>()</a:t>
            </a:r>
            <a:br>
              <a:rPr lang="en-US" sz="2400" smtClean="0">
                <a:solidFill>
                  <a:schemeClr val="accent2"/>
                </a:solidFill>
              </a:rPr>
            </a:br>
            <a:r>
              <a:rPr lang="en-US" sz="2400" smtClean="0">
                <a:solidFill>
                  <a:schemeClr val="accent2"/>
                </a:solidFill>
              </a:rPr>
              <a:t>			{</a:t>
            </a:r>
            <a:r>
              <a:rPr lang="en-US" sz="2400">
                <a:solidFill>
                  <a:schemeClr val="accent2"/>
                </a:solidFill>
              </a:rPr>
              <a:t/>
            </a:r>
            <a:br>
              <a:rPr lang="en-US" sz="2400">
                <a:solidFill>
                  <a:schemeClr val="accent2"/>
                </a:solidFill>
              </a:rPr>
            </a:br>
            <a:r>
              <a:rPr lang="en-US" sz="2400" smtClean="0">
                <a:solidFill>
                  <a:schemeClr val="accent2"/>
                </a:solidFill>
              </a:rPr>
              <a:t>			}</a:t>
            </a:r>
            <a:r>
              <a:rPr lang="en-US" sz="2400">
                <a:solidFill>
                  <a:schemeClr val="accent2"/>
                </a:solidFill>
              </a:rPr>
              <a:t/>
            </a:r>
            <a:br>
              <a:rPr lang="en-US" sz="2400">
                <a:solidFill>
                  <a:schemeClr val="accent2"/>
                </a:solidFill>
              </a:rPr>
            </a:br>
            <a:r>
              <a:rPr lang="en-US" sz="2400" smtClean="0">
                <a:solidFill>
                  <a:schemeClr val="accent2"/>
                </a:solidFill>
              </a:rPr>
              <a:t>		}</a:t>
            </a:r>
            <a:br>
              <a:rPr lang="en-US" sz="2400" smtClean="0">
                <a:solidFill>
                  <a:schemeClr val="accent2"/>
                </a:solidFill>
              </a:rPr>
            </a:br>
            <a:r>
              <a:rPr lang="en-US" sz="2400" smtClean="0">
                <a:solidFill>
                  <a:schemeClr val="accent2"/>
                </a:solidFill>
              </a:rPr>
              <a:t>	}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4" name="Abgerundete rechteckige Legende 3"/>
          <p:cNvSpPr/>
          <p:nvPr/>
        </p:nvSpPr>
        <p:spPr>
          <a:xfrm>
            <a:off x="6429388" y="3214686"/>
            <a:ext cx="2571768" cy="642942"/>
          </a:xfrm>
          <a:prstGeom prst="wedgeRoundRectCallout">
            <a:avLst>
              <a:gd name="adj1" fmla="val -105103"/>
              <a:gd name="adj2" fmla="val -7713"/>
              <a:gd name="adj3" fmla="val 16667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accent4">
                  <a:tint val="37000"/>
                  <a:satMod val="300000"/>
                </a:schemeClr>
              </a:gs>
            </a:gsLst>
            <a:lin ang="48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Projekteinstellungen + Verzeichnisebene </a:t>
            </a:r>
            <a:endParaRPr lang="de-DE" sz="1600" dirty="0"/>
          </a:p>
        </p:txBody>
      </p:sp>
      <p:sp>
        <p:nvSpPr>
          <p:cNvPr id="5" name="Abgerundete rechteckige Legende 4"/>
          <p:cNvSpPr/>
          <p:nvPr/>
        </p:nvSpPr>
        <p:spPr>
          <a:xfrm>
            <a:off x="6429388" y="4071942"/>
            <a:ext cx="2571768" cy="642942"/>
          </a:xfrm>
          <a:prstGeom prst="wedgeRoundRectCallout">
            <a:avLst>
              <a:gd name="adj1" fmla="val -128583"/>
              <a:gd name="adj2" fmla="val -29180"/>
              <a:gd name="adj3" fmla="val 16667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accent4">
                  <a:tint val="37000"/>
                  <a:satMod val="300000"/>
                </a:schemeClr>
              </a:gs>
            </a:gsLst>
            <a:lin ang="48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Aus Dateiname generiert</a:t>
            </a:r>
            <a:endParaRPr lang="de-DE" sz="1600" dirty="0"/>
          </a:p>
        </p:txBody>
      </p:sp>
      <p:sp>
        <p:nvSpPr>
          <p:cNvPr id="6" name="Abgerundete rechteckige Legende 5"/>
          <p:cNvSpPr/>
          <p:nvPr/>
        </p:nvSpPr>
        <p:spPr>
          <a:xfrm>
            <a:off x="6429388" y="4071942"/>
            <a:ext cx="2571768" cy="642942"/>
          </a:xfrm>
          <a:prstGeom prst="wedgeRoundRectCallout">
            <a:avLst>
              <a:gd name="adj1" fmla="val -102420"/>
              <a:gd name="adj2" fmla="val 76815"/>
              <a:gd name="adj3" fmla="val 16667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accent4">
                  <a:tint val="37000"/>
                  <a:satMod val="300000"/>
                </a:schemeClr>
              </a:gs>
            </a:gsLst>
            <a:lin ang="48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Aus Dateiname generiert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Visual Studio anpassen/erweitern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2" y="1628775"/>
          <a:ext cx="8715436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reihandform 5"/>
          <p:cNvSpPr/>
          <p:nvPr/>
        </p:nvSpPr>
        <p:spPr>
          <a:xfrm rot="20975721">
            <a:off x="780808" y="3528973"/>
            <a:ext cx="5329367" cy="1646906"/>
          </a:xfrm>
          <a:custGeom>
            <a:avLst/>
            <a:gdLst>
              <a:gd name="connsiteX0" fmla="*/ 5033914 w 5420413"/>
              <a:gd name="connsiteY0" fmla="*/ 869993 h 3254974"/>
              <a:gd name="connsiteX1" fmla="*/ 5005633 w 5420413"/>
              <a:gd name="connsiteY1" fmla="*/ 766298 h 3254974"/>
              <a:gd name="connsiteX2" fmla="*/ 4967926 w 5420413"/>
              <a:gd name="connsiteY2" fmla="*/ 690883 h 3254974"/>
              <a:gd name="connsiteX3" fmla="*/ 4920792 w 5420413"/>
              <a:gd name="connsiteY3" fmla="*/ 643749 h 3254974"/>
              <a:gd name="connsiteX4" fmla="*/ 4854804 w 5420413"/>
              <a:gd name="connsiteY4" fmla="*/ 568335 h 3254974"/>
              <a:gd name="connsiteX5" fmla="*/ 4722829 w 5420413"/>
              <a:gd name="connsiteY5" fmla="*/ 502347 h 3254974"/>
              <a:gd name="connsiteX6" fmla="*/ 4609708 w 5420413"/>
              <a:gd name="connsiteY6" fmla="*/ 426933 h 3254974"/>
              <a:gd name="connsiteX7" fmla="*/ 4440025 w 5420413"/>
              <a:gd name="connsiteY7" fmla="*/ 351519 h 3254974"/>
              <a:gd name="connsiteX8" fmla="*/ 4355184 w 5420413"/>
              <a:gd name="connsiteY8" fmla="*/ 313811 h 3254974"/>
              <a:gd name="connsiteX9" fmla="*/ 4194928 w 5420413"/>
              <a:gd name="connsiteY9" fmla="*/ 276104 h 3254974"/>
              <a:gd name="connsiteX10" fmla="*/ 3959258 w 5420413"/>
              <a:gd name="connsiteY10" fmla="*/ 238397 h 3254974"/>
              <a:gd name="connsiteX11" fmla="*/ 3751868 w 5420413"/>
              <a:gd name="connsiteY11" fmla="*/ 219543 h 3254974"/>
              <a:gd name="connsiteX12" fmla="*/ 2809188 w 5420413"/>
              <a:gd name="connsiteY12" fmla="*/ 247824 h 3254974"/>
              <a:gd name="connsiteX13" fmla="*/ 2667786 w 5420413"/>
              <a:gd name="connsiteY13" fmla="*/ 266677 h 3254974"/>
              <a:gd name="connsiteX14" fmla="*/ 2403835 w 5420413"/>
              <a:gd name="connsiteY14" fmla="*/ 332665 h 3254974"/>
              <a:gd name="connsiteX15" fmla="*/ 2309567 w 5420413"/>
              <a:gd name="connsiteY15" fmla="*/ 351519 h 3254974"/>
              <a:gd name="connsiteX16" fmla="*/ 2177592 w 5420413"/>
              <a:gd name="connsiteY16" fmla="*/ 398653 h 3254974"/>
              <a:gd name="connsiteX17" fmla="*/ 2055044 w 5420413"/>
              <a:gd name="connsiteY17" fmla="*/ 436360 h 3254974"/>
              <a:gd name="connsiteX18" fmla="*/ 1932495 w 5420413"/>
              <a:gd name="connsiteY18" fmla="*/ 483494 h 3254974"/>
              <a:gd name="connsiteX19" fmla="*/ 1809947 w 5420413"/>
              <a:gd name="connsiteY19" fmla="*/ 521201 h 3254974"/>
              <a:gd name="connsiteX20" fmla="*/ 1725106 w 5420413"/>
              <a:gd name="connsiteY20" fmla="*/ 558908 h 3254974"/>
              <a:gd name="connsiteX21" fmla="*/ 1470582 w 5420413"/>
              <a:gd name="connsiteY21" fmla="*/ 653176 h 3254974"/>
              <a:gd name="connsiteX22" fmla="*/ 1348033 w 5420413"/>
              <a:gd name="connsiteY22" fmla="*/ 700310 h 3254974"/>
              <a:gd name="connsiteX23" fmla="*/ 1291473 w 5420413"/>
              <a:gd name="connsiteY23" fmla="*/ 738018 h 3254974"/>
              <a:gd name="connsiteX24" fmla="*/ 1187778 w 5420413"/>
              <a:gd name="connsiteY24" fmla="*/ 775725 h 3254974"/>
              <a:gd name="connsiteX25" fmla="*/ 1018095 w 5420413"/>
              <a:gd name="connsiteY25" fmla="*/ 879420 h 3254974"/>
              <a:gd name="connsiteX26" fmla="*/ 970961 w 5420413"/>
              <a:gd name="connsiteY26" fmla="*/ 907700 h 3254974"/>
              <a:gd name="connsiteX27" fmla="*/ 904974 w 5420413"/>
              <a:gd name="connsiteY27" fmla="*/ 945407 h 3254974"/>
              <a:gd name="connsiteX28" fmla="*/ 782425 w 5420413"/>
              <a:gd name="connsiteY28" fmla="*/ 1030248 h 3254974"/>
              <a:gd name="connsiteX29" fmla="*/ 735291 w 5420413"/>
              <a:gd name="connsiteY29" fmla="*/ 1058529 h 3254974"/>
              <a:gd name="connsiteX30" fmla="*/ 678730 w 5420413"/>
              <a:gd name="connsiteY30" fmla="*/ 1115090 h 3254974"/>
              <a:gd name="connsiteX31" fmla="*/ 612743 w 5420413"/>
              <a:gd name="connsiteY31" fmla="*/ 1171651 h 3254974"/>
              <a:gd name="connsiteX32" fmla="*/ 556182 w 5420413"/>
              <a:gd name="connsiteY32" fmla="*/ 1228211 h 3254974"/>
              <a:gd name="connsiteX33" fmla="*/ 424207 w 5420413"/>
              <a:gd name="connsiteY33" fmla="*/ 1360187 h 3254974"/>
              <a:gd name="connsiteX34" fmla="*/ 311085 w 5420413"/>
              <a:gd name="connsiteY34" fmla="*/ 1482735 h 3254974"/>
              <a:gd name="connsiteX35" fmla="*/ 273378 w 5420413"/>
              <a:gd name="connsiteY35" fmla="*/ 1539296 h 3254974"/>
              <a:gd name="connsiteX36" fmla="*/ 245097 w 5420413"/>
              <a:gd name="connsiteY36" fmla="*/ 1577003 h 3254974"/>
              <a:gd name="connsiteX37" fmla="*/ 150829 w 5420413"/>
              <a:gd name="connsiteY37" fmla="*/ 1774966 h 3254974"/>
              <a:gd name="connsiteX38" fmla="*/ 113122 w 5420413"/>
              <a:gd name="connsiteY38" fmla="*/ 1850380 h 3254974"/>
              <a:gd name="connsiteX39" fmla="*/ 84842 w 5420413"/>
              <a:gd name="connsiteY39" fmla="*/ 1972929 h 3254974"/>
              <a:gd name="connsiteX40" fmla="*/ 65988 w 5420413"/>
              <a:gd name="connsiteY40" fmla="*/ 2048343 h 3254974"/>
              <a:gd name="connsiteX41" fmla="*/ 47134 w 5420413"/>
              <a:gd name="connsiteY41" fmla="*/ 2095477 h 3254974"/>
              <a:gd name="connsiteX42" fmla="*/ 28281 w 5420413"/>
              <a:gd name="connsiteY42" fmla="*/ 2161465 h 3254974"/>
              <a:gd name="connsiteX43" fmla="*/ 18854 w 5420413"/>
              <a:gd name="connsiteY43" fmla="*/ 2246306 h 3254974"/>
              <a:gd name="connsiteX44" fmla="*/ 0 w 5420413"/>
              <a:gd name="connsiteY44" fmla="*/ 2350001 h 3254974"/>
              <a:gd name="connsiteX45" fmla="*/ 9427 w 5420413"/>
              <a:gd name="connsiteY45" fmla="*/ 2698793 h 3254974"/>
              <a:gd name="connsiteX46" fmla="*/ 28281 w 5420413"/>
              <a:gd name="connsiteY46" fmla="*/ 2745927 h 3254974"/>
              <a:gd name="connsiteX47" fmla="*/ 37708 w 5420413"/>
              <a:gd name="connsiteY47" fmla="*/ 2811914 h 3254974"/>
              <a:gd name="connsiteX48" fmla="*/ 65988 w 5420413"/>
              <a:gd name="connsiteY48" fmla="*/ 2859048 h 3254974"/>
              <a:gd name="connsiteX49" fmla="*/ 103695 w 5420413"/>
              <a:gd name="connsiteY49" fmla="*/ 2943890 h 3254974"/>
              <a:gd name="connsiteX50" fmla="*/ 131976 w 5420413"/>
              <a:gd name="connsiteY50" fmla="*/ 2972170 h 3254974"/>
              <a:gd name="connsiteX51" fmla="*/ 150829 w 5420413"/>
              <a:gd name="connsiteY51" fmla="*/ 3000451 h 3254974"/>
              <a:gd name="connsiteX52" fmla="*/ 245097 w 5420413"/>
              <a:gd name="connsiteY52" fmla="*/ 3066438 h 3254974"/>
              <a:gd name="connsiteX53" fmla="*/ 301658 w 5420413"/>
              <a:gd name="connsiteY53" fmla="*/ 3104145 h 3254974"/>
              <a:gd name="connsiteX54" fmla="*/ 348792 w 5420413"/>
              <a:gd name="connsiteY54" fmla="*/ 3122999 h 3254974"/>
              <a:gd name="connsiteX55" fmla="*/ 575035 w 5420413"/>
              <a:gd name="connsiteY55" fmla="*/ 3207840 h 3254974"/>
              <a:gd name="connsiteX56" fmla="*/ 763571 w 5420413"/>
              <a:gd name="connsiteY56" fmla="*/ 3236121 h 3254974"/>
              <a:gd name="connsiteX57" fmla="*/ 876693 w 5420413"/>
              <a:gd name="connsiteY57" fmla="*/ 3254974 h 3254974"/>
              <a:gd name="connsiteX58" fmla="*/ 1819374 w 5420413"/>
              <a:gd name="connsiteY58" fmla="*/ 3245547 h 3254974"/>
              <a:gd name="connsiteX59" fmla="*/ 2290714 w 5420413"/>
              <a:gd name="connsiteY59" fmla="*/ 3160706 h 3254974"/>
              <a:gd name="connsiteX60" fmla="*/ 3054285 w 5420413"/>
              <a:gd name="connsiteY60" fmla="*/ 3000451 h 3254974"/>
              <a:gd name="connsiteX61" fmla="*/ 3365369 w 5420413"/>
              <a:gd name="connsiteY61" fmla="*/ 2925036 h 3254974"/>
              <a:gd name="connsiteX62" fmla="*/ 3714161 w 5420413"/>
              <a:gd name="connsiteY62" fmla="*/ 2821341 h 3254974"/>
              <a:gd name="connsiteX63" fmla="*/ 3817856 w 5420413"/>
              <a:gd name="connsiteY63" fmla="*/ 2774207 h 3254974"/>
              <a:gd name="connsiteX64" fmla="*/ 4100660 w 5420413"/>
              <a:gd name="connsiteY64" fmla="*/ 2651659 h 3254974"/>
              <a:gd name="connsiteX65" fmla="*/ 4421171 w 5420413"/>
              <a:gd name="connsiteY65" fmla="*/ 2444269 h 3254974"/>
              <a:gd name="connsiteX66" fmla="*/ 4628561 w 5420413"/>
              <a:gd name="connsiteY66" fmla="*/ 2302867 h 3254974"/>
              <a:gd name="connsiteX67" fmla="*/ 4788817 w 5420413"/>
              <a:gd name="connsiteY67" fmla="*/ 2170892 h 3254974"/>
              <a:gd name="connsiteX68" fmla="*/ 4892512 w 5420413"/>
              <a:gd name="connsiteY68" fmla="*/ 2095477 h 3254974"/>
              <a:gd name="connsiteX69" fmla="*/ 4977353 w 5420413"/>
              <a:gd name="connsiteY69" fmla="*/ 2001209 h 3254974"/>
              <a:gd name="connsiteX70" fmla="*/ 5147035 w 5420413"/>
              <a:gd name="connsiteY70" fmla="*/ 1803246 h 3254974"/>
              <a:gd name="connsiteX71" fmla="*/ 5241303 w 5420413"/>
              <a:gd name="connsiteY71" fmla="*/ 1642991 h 3254974"/>
              <a:gd name="connsiteX72" fmla="*/ 5297864 w 5420413"/>
              <a:gd name="connsiteY72" fmla="*/ 1548723 h 3254974"/>
              <a:gd name="connsiteX73" fmla="*/ 5344998 w 5420413"/>
              <a:gd name="connsiteY73" fmla="*/ 1445028 h 3254974"/>
              <a:gd name="connsiteX74" fmla="*/ 5401559 w 5420413"/>
              <a:gd name="connsiteY74" fmla="*/ 1256492 h 3254974"/>
              <a:gd name="connsiteX75" fmla="*/ 5420413 w 5420413"/>
              <a:gd name="connsiteY75" fmla="*/ 1058529 h 3254974"/>
              <a:gd name="connsiteX76" fmla="*/ 5392132 w 5420413"/>
              <a:gd name="connsiteY76" fmla="*/ 785152 h 3254974"/>
              <a:gd name="connsiteX77" fmla="*/ 5373279 w 5420413"/>
              <a:gd name="connsiteY77" fmla="*/ 719164 h 3254974"/>
              <a:gd name="connsiteX78" fmla="*/ 5326145 w 5420413"/>
              <a:gd name="connsiteY78" fmla="*/ 624896 h 3254974"/>
              <a:gd name="connsiteX79" fmla="*/ 5288437 w 5420413"/>
              <a:gd name="connsiteY79" fmla="*/ 540055 h 3254974"/>
              <a:gd name="connsiteX80" fmla="*/ 5231877 w 5420413"/>
              <a:gd name="connsiteY80" fmla="*/ 455213 h 3254974"/>
              <a:gd name="connsiteX81" fmla="*/ 5194169 w 5420413"/>
              <a:gd name="connsiteY81" fmla="*/ 370372 h 3254974"/>
              <a:gd name="connsiteX82" fmla="*/ 5147035 w 5420413"/>
              <a:gd name="connsiteY82" fmla="*/ 323238 h 3254974"/>
              <a:gd name="connsiteX83" fmla="*/ 4996207 w 5420413"/>
              <a:gd name="connsiteY83" fmla="*/ 200690 h 3254974"/>
              <a:gd name="connsiteX84" fmla="*/ 4873658 w 5420413"/>
              <a:gd name="connsiteY84" fmla="*/ 153556 h 3254974"/>
              <a:gd name="connsiteX85" fmla="*/ 4713402 w 5420413"/>
              <a:gd name="connsiteY85" fmla="*/ 106422 h 3254974"/>
              <a:gd name="connsiteX86" fmla="*/ 4298623 w 5420413"/>
              <a:gd name="connsiteY86" fmla="*/ 59288 h 3254974"/>
              <a:gd name="connsiteX87" fmla="*/ 4072380 w 5420413"/>
              <a:gd name="connsiteY87" fmla="*/ 21580 h 3254974"/>
              <a:gd name="connsiteX88" fmla="*/ 3949831 w 5420413"/>
              <a:gd name="connsiteY88" fmla="*/ 2727 h 3254974"/>
              <a:gd name="connsiteX0" fmla="*/ 5033914 w 5420413"/>
              <a:gd name="connsiteY0" fmla="*/ 869826 h 3254807"/>
              <a:gd name="connsiteX1" fmla="*/ 5005633 w 5420413"/>
              <a:gd name="connsiteY1" fmla="*/ 766131 h 3254807"/>
              <a:gd name="connsiteX2" fmla="*/ 4967926 w 5420413"/>
              <a:gd name="connsiteY2" fmla="*/ 690716 h 3254807"/>
              <a:gd name="connsiteX3" fmla="*/ 4920792 w 5420413"/>
              <a:gd name="connsiteY3" fmla="*/ 643582 h 3254807"/>
              <a:gd name="connsiteX4" fmla="*/ 4854804 w 5420413"/>
              <a:gd name="connsiteY4" fmla="*/ 568168 h 3254807"/>
              <a:gd name="connsiteX5" fmla="*/ 4722829 w 5420413"/>
              <a:gd name="connsiteY5" fmla="*/ 502180 h 3254807"/>
              <a:gd name="connsiteX6" fmla="*/ 4609708 w 5420413"/>
              <a:gd name="connsiteY6" fmla="*/ 426766 h 3254807"/>
              <a:gd name="connsiteX7" fmla="*/ 4440025 w 5420413"/>
              <a:gd name="connsiteY7" fmla="*/ 351352 h 3254807"/>
              <a:gd name="connsiteX8" fmla="*/ 4355184 w 5420413"/>
              <a:gd name="connsiteY8" fmla="*/ 313644 h 3254807"/>
              <a:gd name="connsiteX9" fmla="*/ 4194928 w 5420413"/>
              <a:gd name="connsiteY9" fmla="*/ 275937 h 3254807"/>
              <a:gd name="connsiteX10" fmla="*/ 3959258 w 5420413"/>
              <a:gd name="connsiteY10" fmla="*/ 238230 h 3254807"/>
              <a:gd name="connsiteX11" fmla="*/ 3751868 w 5420413"/>
              <a:gd name="connsiteY11" fmla="*/ 219376 h 3254807"/>
              <a:gd name="connsiteX12" fmla="*/ 2809188 w 5420413"/>
              <a:gd name="connsiteY12" fmla="*/ 247657 h 3254807"/>
              <a:gd name="connsiteX13" fmla="*/ 2667786 w 5420413"/>
              <a:gd name="connsiteY13" fmla="*/ 266510 h 3254807"/>
              <a:gd name="connsiteX14" fmla="*/ 2403835 w 5420413"/>
              <a:gd name="connsiteY14" fmla="*/ 332498 h 3254807"/>
              <a:gd name="connsiteX15" fmla="*/ 2309567 w 5420413"/>
              <a:gd name="connsiteY15" fmla="*/ 351352 h 3254807"/>
              <a:gd name="connsiteX16" fmla="*/ 2177592 w 5420413"/>
              <a:gd name="connsiteY16" fmla="*/ 398486 h 3254807"/>
              <a:gd name="connsiteX17" fmla="*/ 2055044 w 5420413"/>
              <a:gd name="connsiteY17" fmla="*/ 436193 h 3254807"/>
              <a:gd name="connsiteX18" fmla="*/ 1932495 w 5420413"/>
              <a:gd name="connsiteY18" fmla="*/ 483327 h 3254807"/>
              <a:gd name="connsiteX19" fmla="*/ 1809947 w 5420413"/>
              <a:gd name="connsiteY19" fmla="*/ 521034 h 3254807"/>
              <a:gd name="connsiteX20" fmla="*/ 1725106 w 5420413"/>
              <a:gd name="connsiteY20" fmla="*/ 558741 h 3254807"/>
              <a:gd name="connsiteX21" fmla="*/ 1470582 w 5420413"/>
              <a:gd name="connsiteY21" fmla="*/ 653009 h 3254807"/>
              <a:gd name="connsiteX22" fmla="*/ 1348033 w 5420413"/>
              <a:gd name="connsiteY22" fmla="*/ 700143 h 3254807"/>
              <a:gd name="connsiteX23" fmla="*/ 1291473 w 5420413"/>
              <a:gd name="connsiteY23" fmla="*/ 737851 h 3254807"/>
              <a:gd name="connsiteX24" fmla="*/ 1187778 w 5420413"/>
              <a:gd name="connsiteY24" fmla="*/ 775558 h 3254807"/>
              <a:gd name="connsiteX25" fmla="*/ 1018095 w 5420413"/>
              <a:gd name="connsiteY25" fmla="*/ 879253 h 3254807"/>
              <a:gd name="connsiteX26" fmla="*/ 970961 w 5420413"/>
              <a:gd name="connsiteY26" fmla="*/ 907533 h 3254807"/>
              <a:gd name="connsiteX27" fmla="*/ 904974 w 5420413"/>
              <a:gd name="connsiteY27" fmla="*/ 945240 h 3254807"/>
              <a:gd name="connsiteX28" fmla="*/ 782425 w 5420413"/>
              <a:gd name="connsiteY28" fmla="*/ 1030081 h 3254807"/>
              <a:gd name="connsiteX29" fmla="*/ 735291 w 5420413"/>
              <a:gd name="connsiteY29" fmla="*/ 1058362 h 3254807"/>
              <a:gd name="connsiteX30" fmla="*/ 678730 w 5420413"/>
              <a:gd name="connsiteY30" fmla="*/ 1114923 h 3254807"/>
              <a:gd name="connsiteX31" fmla="*/ 612743 w 5420413"/>
              <a:gd name="connsiteY31" fmla="*/ 1171484 h 3254807"/>
              <a:gd name="connsiteX32" fmla="*/ 556182 w 5420413"/>
              <a:gd name="connsiteY32" fmla="*/ 1228044 h 3254807"/>
              <a:gd name="connsiteX33" fmla="*/ 424207 w 5420413"/>
              <a:gd name="connsiteY33" fmla="*/ 1360020 h 3254807"/>
              <a:gd name="connsiteX34" fmla="*/ 311085 w 5420413"/>
              <a:gd name="connsiteY34" fmla="*/ 1482568 h 3254807"/>
              <a:gd name="connsiteX35" fmla="*/ 273378 w 5420413"/>
              <a:gd name="connsiteY35" fmla="*/ 1539129 h 3254807"/>
              <a:gd name="connsiteX36" fmla="*/ 245097 w 5420413"/>
              <a:gd name="connsiteY36" fmla="*/ 1576836 h 3254807"/>
              <a:gd name="connsiteX37" fmla="*/ 150829 w 5420413"/>
              <a:gd name="connsiteY37" fmla="*/ 1774799 h 3254807"/>
              <a:gd name="connsiteX38" fmla="*/ 113122 w 5420413"/>
              <a:gd name="connsiteY38" fmla="*/ 1850213 h 3254807"/>
              <a:gd name="connsiteX39" fmla="*/ 84842 w 5420413"/>
              <a:gd name="connsiteY39" fmla="*/ 1972762 h 3254807"/>
              <a:gd name="connsiteX40" fmla="*/ 65988 w 5420413"/>
              <a:gd name="connsiteY40" fmla="*/ 2048176 h 3254807"/>
              <a:gd name="connsiteX41" fmla="*/ 47134 w 5420413"/>
              <a:gd name="connsiteY41" fmla="*/ 2095310 h 3254807"/>
              <a:gd name="connsiteX42" fmla="*/ 28281 w 5420413"/>
              <a:gd name="connsiteY42" fmla="*/ 2161298 h 3254807"/>
              <a:gd name="connsiteX43" fmla="*/ 18854 w 5420413"/>
              <a:gd name="connsiteY43" fmla="*/ 2246139 h 3254807"/>
              <a:gd name="connsiteX44" fmla="*/ 0 w 5420413"/>
              <a:gd name="connsiteY44" fmla="*/ 2349834 h 3254807"/>
              <a:gd name="connsiteX45" fmla="*/ 9427 w 5420413"/>
              <a:gd name="connsiteY45" fmla="*/ 2698626 h 3254807"/>
              <a:gd name="connsiteX46" fmla="*/ 28281 w 5420413"/>
              <a:gd name="connsiteY46" fmla="*/ 2745760 h 3254807"/>
              <a:gd name="connsiteX47" fmla="*/ 37708 w 5420413"/>
              <a:gd name="connsiteY47" fmla="*/ 2811747 h 3254807"/>
              <a:gd name="connsiteX48" fmla="*/ 65988 w 5420413"/>
              <a:gd name="connsiteY48" fmla="*/ 2858881 h 3254807"/>
              <a:gd name="connsiteX49" fmla="*/ 103695 w 5420413"/>
              <a:gd name="connsiteY49" fmla="*/ 2943723 h 3254807"/>
              <a:gd name="connsiteX50" fmla="*/ 131976 w 5420413"/>
              <a:gd name="connsiteY50" fmla="*/ 2972003 h 3254807"/>
              <a:gd name="connsiteX51" fmla="*/ 150829 w 5420413"/>
              <a:gd name="connsiteY51" fmla="*/ 3000284 h 3254807"/>
              <a:gd name="connsiteX52" fmla="*/ 245097 w 5420413"/>
              <a:gd name="connsiteY52" fmla="*/ 3066271 h 3254807"/>
              <a:gd name="connsiteX53" fmla="*/ 301658 w 5420413"/>
              <a:gd name="connsiteY53" fmla="*/ 3103978 h 3254807"/>
              <a:gd name="connsiteX54" fmla="*/ 348792 w 5420413"/>
              <a:gd name="connsiteY54" fmla="*/ 3122832 h 3254807"/>
              <a:gd name="connsiteX55" fmla="*/ 575035 w 5420413"/>
              <a:gd name="connsiteY55" fmla="*/ 3207673 h 3254807"/>
              <a:gd name="connsiteX56" fmla="*/ 763571 w 5420413"/>
              <a:gd name="connsiteY56" fmla="*/ 3235954 h 3254807"/>
              <a:gd name="connsiteX57" fmla="*/ 876693 w 5420413"/>
              <a:gd name="connsiteY57" fmla="*/ 3254807 h 3254807"/>
              <a:gd name="connsiteX58" fmla="*/ 1819374 w 5420413"/>
              <a:gd name="connsiteY58" fmla="*/ 3245380 h 3254807"/>
              <a:gd name="connsiteX59" fmla="*/ 2290714 w 5420413"/>
              <a:gd name="connsiteY59" fmla="*/ 3160539 h 3254807"/>
              <a:gd name="connsiteX60" fmla="*/ 3054285 w 5420413"/>
              <a:gd name="connsiteY60" fmla="*/ 3000284 h 3254807"/>
              <a:gd name="connsiteX61" fmla="*/ 3365369 w 5420413"/>
              <a:gd name="connsiteY61" fmla="*/ 2924869 h 3254807"/>
              <a:gd name="connsiteX62" fmla="*/ 3714161 w 5420413"/>
              <a:gd name="connsiteY62" fmla="*/ 2821174 h 3254807"/>
              <a:gd name="connsiteX63" fmla="*/ 3817856 w 5420413"/>
              <a:gd name="connsiteY63" fmla="*/ 2774040 h 3254807"/>
              <a:gd name="connsiteX64" fmla="*/ 4100660 w 5420413"/>
              <a:gd name="connsiteY64" fmla="*/ 2651492 h 3254807"/>
              <a:gd name="connsiteX65" fmla="*/ 4421171 w 5420413"/>
              <a:gd name="connsiteY65" fmla="*/ 2444102 h 3254807"/>
              <a:gd name="connsiteX66" fmla="*/ 4628561 w 5420413"/>
              <a:gd name="connsiteY66" fmla="*/ 2302700 h 3254807"/>
              <a:gd name="connsiteX67" fmla="*/ 4788817 w 5420413"/>
              <a:gd name="connsiteY67" fmla="*/ 2170725 h 3254807"/>
              <a:gd name="connsiteX68" fmla="*/ 4892512 w 5420413"/>
              <a:gd name="connsiteY68" fmla="*/ 2095310 h 3254807"/>
              <a:gd name="connsiteX69" fmla="*/ 4977353 w 5420413"/>
              <a:gd name="connsiteY69" fmla="*/ 2001042 h 3254807"/>
              <a:gd name="connsiteX70" fmla="*/ 5147035 w 5420413"/>
              <a:gd name="connsiteY70" fmla="*/ 1803079 h 3254807"/>
              <a:gd name="connsiteX71" fmla="*/ 5241303 w 5420413"/>
              <a:gd name="connsiteY71" fmla="*/ 1642824 h 3254807"/>
              <a:gd name="connsiteX72" fmla="*/ 5297864 w 5420413"/>
              <a:gd name="connsiteY72" fmla="*/ 1548556 h 3254807"/>
              <a:gd name="connsiteX73" fmla="*/ 5344998 w 5420413"/>
              <a:gd name="connsiteY73" fmla="*/ 1444861 h 3254807"/>
              <a:gd name="connsiteX74" fmla="*/ 5401559 w 5420413"/>
              <a:gd name="connsiteY74" fmla="*/ 1256325 h 3254807"/>
              <a:gd name="connsiteX75" fmla="*/ 5420413 w 5420413"/>
              <a:gd name="connsiteY75" fmla="*/ 1058362 h 3254807"/>
              <a:gd name="connsiteX76" fmla="*/ 5392132 w 5420413"/>
              <a:gd name="connsiteY76" fmla="*/ 784985 h 3254807"/>
              <a:gd name="connsiteX77" fmla="*/ 5373279 w 5420413"/>
              <a:gd name="connsiteY77" fmla="*/ 718997 h 3254807"/>
              <a:gd name="connsiteX78" fmla="*/ 5326145 w 5420413"/>
              <a:gd name="connsiteY78" fmla="*/ 624729 h 3254807"/>
              <a:gd name="connsiteX79" fmla="*/ 5288437 w 5420413"/>
              <a:gd name="connsiteY79" fmla="*/ 539888 h 3254807"/>
              <a:gd name="connsiteX80" fmla="*/ 5231877 w 5420413"/>
              <a:gd name="connsiteY80" fmla="*/ 455046 h 3254807"/>
              <a:gd name="connsiteX81" fmla="*/ 5194169 w 5420413"/>
              <a:gd name="connsiteY81" fmla="*/ 370205 h 3254807"/>
              <a:gd name="connsiteX82" fmla="*/ 5147035 w 5420413"/>
              <a:gd name="connsiteY82" fmla="*/ 323071 h 3254807"/>
              <a:gd name="connsiteX83" fmla="*/ 4996207 w 5420413"/>
              <a:gd name="connsiteY83" fmla="*/ 200523 h 3254807"/>
              <a:gd name="connsiteX84" fmla="*/ 4873658 w 5420413"/>
              <a:gd name="connsiteY84" fmla="*/ 153389 h 3254807"/>
              <a:gd name="connsiteX85" fmla="*/ 4713402 w 5420413"/>
              <a:gd name="connsiteY85" fmla="*/ 106255 h 3254807"/>
              <a:gd name="connsiteX86" fmla="*/ 4298623 w 5420413"/>
              <a:gd name="connsiteY86" fmla="*/ 59121 h 3254807"/>
              <a:gd name="connsiteX87" fmla="*/ 4072380 w 5420413"/>
              <a:gd name="connsiteY87" fmla="*/ 21413 h 3254807"/>
              <a:gd name="connsiteX88" fmla="*/ 3949831 w 5420413"/>
              <a:gd name="connsiteY88" fmla="*/ 2560 h 3254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5420413" h="3254807">
                <a:moveTo>
                  <a:pt x="5033914" y="869826"/>
                </a:moveTo>
                <a:cubicBezTo>
                  <a:pt x="5024487" y="835261"/>
                  <a:pt x="5015476" y="800580"/>
                  <a:pt x="5005633" y="766131"/>
                </a:cubicBezTo>
                <a:cubicBezTo>
                  <a:pt x="4997148" y="736432"/>
                  <a:pt x="4988901" y="716935"/>
                  <a:pt x="4967926" y="690716"/>
                </a:cubicBezTo>
                <a:cubicBezTo>
                  <a:pt x="4954046" y="673366"/>
                  <a:pt x="4935656" y="660097"/>
                  <a:pt x="4920792" y="643582"/>
                </a:cubicBezTo>
                <a:cubicBezTo>
                  <a:pt x="4898338" y="618634"/>
                  <a:pt x="4881687" y="589077"/>
                  <a:pt x="4854804" y="568168"/>
                </a:cubicBezTo>
                <a:cubicBezTo>
                  <a:pt x="4758939" y="493607"/>
                  <a:pt x="4839563" y="564439"/>
                  <a:pt x="4722829" y="502180"/>
                </a:cubicBezTo>
                <a:cubicBezTo>
                  <a:pt x="4605427" y="439565"/>
                  <a:pt x="4704766" y="472228"/>
                  <a:pt x="4609708" y="426766"/>
                </a:cubicBezTo>
                <a:cubicBezTo>
                  <a:pt x="4553870" y="400061"/>
                  <a:pt x="4496586" y="376490"/>
                  <a:pt x="4440025" y="351352"/>
                </a:cubicBezTo>
                <a:cubicBezTo>
                  <a:pt x="4411745" y="338783"/>
                  <a:pt x="4384544" y="323430"/>
                  <a:pt x="4355184" y="313644"/>
                </a:cubicBezTo>
                <a:cubicBezTo>
                  <a:pt x="4271634" y="285795"/>
                  <a:pt x="4306968" y="294610"/>
                  <a:pt x="4194928" y="275937"/>
                </a:cubicBezTo>
                <a:cubicBezTo>
                  <a:pt x="4116455" y="262858"/>
                  <a:pt x="4038327" y="247016"/>
                  <a:pt x="3959258" y="238230"/>
                </a:cubicBezTo>
                <a:cubicBezTo>
                  <a:pt x="3833697" y="224278"/>
                  <a:pt x="3902788" y="230985"/>
                  <a:pt x="3751868" y="219376"/>
                </a:cubicBezTo>
                <a:cubicBezTo>
                  <a:pt x="3560205" y="223635"/>
                  <a:pt x="3108083" y="211790"/>
                  <a:pt x="2809188" y="247657"/>
                </a:cubicBezTo>
                <a:cubicBezTo>
                  <a:pt x="2761976" y="253322"/>
                  <a:pt x="2714646" y="258431"/>
                  <a:pt x="2667786" y="266510"/>
                </a:cubicBezTo>
                <a:cubicBezTo>
                  <a:pt x="2507140" y="294208"/>
                  <a:pt x="2562733" y="292774"/>
                  <a:pt x="2403835" y="332498"/>
                </a:cubicBezTo>
                <a:cubicBezTo>
                  <a:pt x="2372747" y="340270"/>
                  <a:pt x="2340330" y="342379"/>
                  <a:pt x="2309567" y="351352"/>
                </a:cubicBezTo>
                <a:cubicBezTo>
                  <a:pt x="2264722" y="364432"/>
                  <a:pt x="2221908" y="383714"/>
                  <a:pt x="2177592" y="398486"/>
                </a:cubicBezTo>
                <a:cubicBezTo>
                  <a:pt x="2137046" y="412001"/>
                  <a:pt x="2095432" y="422213"/>
                  <a:pt x="2055044" y="436193"/>
                </a:cubicBezTo>
                <a:cubicBezTo>
                  <a:pt x="2013685" y="450510"/>
                  <a:pt x="1973854" y="469010"/>
                  <a:pt x="1932495" y="483327"/>
                </a:cubicBezTo>
                <a:cubicBezTo>
                  <a:pt x="1892107" y="497307"/>
                  <a:pt x="1850113" y="506428"/>
                  <a:pt x="1809947" y="521034"/>
                </a:cubicBezTo>
                <a:cubicBezTo>
                  <a:pt x="1780863" y="531610"/>
                  <a:pt x="1753949" y="547524"/>
                  <a:pt x="1725106" y="558741"/>
                </a:cubicBezTo>
                <a:cubicBezTo>
                  <a:pt x="1640784" y="591533"/>
                  <a:pt x="1555295" y="621242"/>
                  <a:pt x="1470582" y="653009"/>
                </a:cubicBezTo>
                <a:cubicBezTo>
                  <a:pt x="1429602" y="668377"/>
                  <a:pt x="1384449" y="675865"/>
                  <a:pt x="1348033" y="700143"/>
                </a:cubicBezTo>
                <a:cubicBezTo>
                  <a:pt x="1329180" y="712712"/>
                  <a:pt x="1311975" y="728203"/>
                  <a:pt x="1291473" y="737851"/>
                </a:cubicBezTo>
                <a:cubicBezTo>
                  <a:pt x="1258194" y="753512"/>
                  <a:pt x="1220446" y="758661"/>
                  <a:pt x="1187778" y="775558"/>
                </a:cubicBezTo>
                <a:cubicBezTo>
                  <a:pt x="1128901" y="806011"/>
                  <a:pt x="1074717" y="844788"/>
                  <a:pt x="1018095" y="879253"/>
                </a:cubicBezTo>
                <a:lnTo>
                  <a:pt x="970961" y="907533"/>
                </a:lnTo>
                <a:cubicBezTo>
                  <a:pt x="949078" y="920298"/>
                  <a:pt x="925803" y="930820"/>
                  <a:pt x="904974" y="945240"/>
                </a:cubicBezTo>
                <a:cubicBezTo>
                  <a:pt x="864124" y="973520"/>
                  <a:pt x="825028" y="1004519"/>
                  <a:pt x="782425" y="1030081"/>
                </a:cubicBezTo>
                <a:cubicBezTo>
                  <a:pt x="766714" y="1039508"/>
                  <a:pt x="749472" y="1046759"/>
                  <a:pt x="735291" y="1058362"/>
                </a:cubicBezTo>
                <a:cubicBezTo>
                  <a:pt x="714655" y="1075246"/>
                  <a:pt x="698322" y="1096838"/>
                  <a:pt x="678730" y="1114923"/>
                </a:cubicBezTo>
                <a:cubicBezTo>
                  <a:pt x="657443" y="1134573"/>
                  <a:pt x="634030" y="1151834"/>
                  <a:pt x="612743" y="1171484"/>
                </a:cubicBezTo>
                <a:cubicBezTo>
                  <a:pt x="593151" y="1189569"/>
                  <a:pt x="575720" y="1209901"/>
                  <a:pt x="556182" y="1228044"/>
                </a:cubicBezTo>
                <a:cubicBezTo>
                  <a:pt x="376699" y="1394706"/>
                  <a:pt x="573854" y="1197902"/>
                  <a:pt x="424207" y="1360020"/>
                </a:cubicBezTo>
                <a:cubicBezTo>
                  <a:pt x="359383" y="1430246"/>
                  <a:pt x="371718" y="1403745"/>
                  <a:pt x="311085" y="1482568"/>
                </a:cubicBezTo>
                <a:cubicBezTo>
                  <a:pt x="297269" y="1500528"/>
                  <a:pt x="286372" y="1520566"/>
                  <a:pt x="273378" y="1539129"/>
                </a:cubicBezTo>
                <a:cubicBezTo>
                  <a:pt x="264368" y="1552000"/>
                  <a:pt x="252669" y="1563069"/>
                  <a:pt x="245097" y="1576836"/>
                </a:cubicBezTo>
                <a:cubicBezTo>
                  <a:pt x="79187" y="1878490"/>
                  <a:pt x="215524" y="1634627"/>
                  <a:pt x="150829" y="1774799"/>
                </a:cubicBezTo>
                <a:cubicBezTo>
                  <a:pt x="139051" y="1800317"/>
                  <a:pt x="125691" y="1825075"/>
                  <a:pt x="113122" y="1850213"/>
                </a:cubicBezTo>
                <a:cubicBezTo>
                  <a:pt x="97697" y="1942760"/>
                  <a:pt x="111623" y="1872333"/>
                  <a:pt x="84842" y="1972762"/>
                </a:cubicBezTo>
                <a:cubicBezTo>
                  <a:pt x="78166" y="1997799"/>
                  <a:pt x="73608" y="2023410"/>
                  <a:pt x="65988" y="2048176"/>
                </a:cubicBezTo>
                <a:cubicBezTo>
                  <a:pt x="61011" y="2064349"/>
                  <a:pt x="52485" y="2079257"/>
                  <a:pt x="47134" y="2095310"/>
                </a:cubicBezTo>
                <a:cubicBezTo>
                  <a:pt x="39900" y="2117012"/>
                  <a:pt x="34565" y="2139302"/>
                  <a:pt x="28281" y="2161298"/>
                </a:cubicBezTo>
                <a:cubicBezTo>
                  <a:pt x="25139" y="2189578"/>
                  <a:pt x="22615" y="2217934"/>
                  <a:pt x="18854" y="2246139"/>
                </a:cubicBezTo>
                <a:cubicBezTo>
                  <a:pt x="14029" y="2282322"/>
                  <a:pt x="7109" y="2314288"/>
                  <a:pt x="0" y="2349834"/>
                </a:cubicBezTo>
                <a:cubicBezTo>
                  <a:pt x="3142" y="2466098"/>
                  <a:pt x="1140" y="2582615"/>
                  <a:pt x="9427" y="2698626"/>
                </a:cubicBezTo>
                <a:cubicBezTo>
                  <a:pt x="10633" y="2715505"/>
                  <a:pt x="24177" y="2729344"/>
                  <a:pt x="28281" y="2745760"/>
                </a:cubicBezTo>
                <a:cubicBezTo>
                  <a:pt x="33670" y="2767316"/>
                  <a:pt x="30682" y="2790668"/>
                  <a:pt x="37708" y="2811747"/>
                </a:cubicBezTo>
                <a:cubicBezTo>
                  <a:pt x="43502" y="2829129"/>
                  <a:pt x="57794" y="2842493"/>
                  <a:pt x="65988" y="2858881"/>
                </a:cubicBezTo>
                <a:cubicBezTo>
                  <a:pt x="78301" y="2883506"/>
                  <a:pt x="87041" y="2920408"/>
                  <a:pt x="103695" y="2943723"/>
                </a:cubicBezTo>
                <a:cubicBezTo>
                  <a:pt x="111444" y="2954571"/>
                  <a:pt x="123441" y="2961761"/>
                  <a:pt x="131976" y="2972003"/>
                </a:cubicBezTo>
                <a:cubicBezTo>
                  <a:pt x="139229" y="2980707"/>
                  <a:pt x="142818" y="2992273"/>
                  <a:pt x="150829" y="3000284"/>
                </a:cubicBezTo>
                <a:cubicBezTo>
                  <a:pt x="185547" y="3035002"/>
                  <a:pt x="205046" y="3040784"/>
                  <a:pt x="245097" y="3066271"/>
                </a:cubicBezTo>
                <a:cubicBezTo>
                  <a:pt x="264214" y="3078436"/>
                  <a:pt x="281766" y="3093128"/>
                  <a:pt x="301658" y="3103978"/>
                </a:cubicBezTo>
                <a:cubicBezTo>
                  <a:pt x="316513" y="3112081"/>
                  <a:pt x="333387" y="3115830"/>
                  <a:pt x="348792" y="3122832"/>
                </a:cubicBezTo>
                <a:cubicBezTo>
                  <a:pt x="434707" y="3161884"/>
                  <a:pt x="453160" y="3189391"/>
                  <a:pt x="575035" y="3207673"/>
                </a:cubicBezTo>
                <a:lnTo>
                  <a:pt x="763571" y="3235954"/>
                </a:lnTo>
                <a:cubicBezTo>
                  <a:pt x="801340" y="3241855"/>
                  <a:pt x="876693" y="3254807"/>
                  <a:pt x="876693" y="3254807"/>
                </a:cubicBezTo>
                <a:lnTo>
                  <a:pt x="1819374" y="3245380"/>
                </a:lnTo>
                <a:cubicBezTo>
                  <a:pt x="1940220" y="3239802"/>
                  <a:pt x="2159472" y="3182054"/>
                  <a:pt x="2290714" y="3160539"/>
                </a:cubicBezTo>
                <a:cubicBezTo>
                  <a:pt x="2755079" y="3084414"/>
                  <a:pt x="2602845" y="3139192"/>
                  <a:pt x="3054285" y="3000284"/>
                </a:cubicBezTo>
                <a:cubicBezTo>
                  <a:pt x="3299552" y="2924815"/>
                  <a:pt x="3042756" y="2999318"/>
                  <a:pt x="3365369" y="2924869"/>
                </a:cubicBezTo>
                <a:cubicBezTo>
                  <a:pt x="3477358" y="2899026"/>
                  <a:pt x="3606413" y="2862044"/>
                  <a:pt x="3714161" y="2821174"/>
                </a:cubicBezTo>
                <a:cubicBezTo>
                  <a:pt x="3749661" y="2807708"/>
                  <a:pt x="3782889" y="2788834"/>
                  <a:pt x="3817856" y="2774040"/>
                </a:cubicBezTo>
                <a:cubicBezTo>
                  <a:pt x="3907891" y="2735948"/>
                  <a:pt x="4015368" y="2700230"/>
                  <a:pt x="4100660" y="2651492"/>
                </a:cubicBezTo>
                <a:cubicBezTo>
                  <a:pt x="4482213" y="2433462"/>
                  <a:pt x="4245520" y="2561203"/>
                  <a:pt x="4421171" y="2444102"/>
                </a:cubicBezTo>
                <a:cubicBezTo>
                  <a:pt x="4532105" y="2370146"/>
                  <a:pt x="4521795" y="2386587"/>
                  <a:pt x="4628561" y="2302700"/>
                </a:cubicBezTo>
                <a:cubicBezTo>
                  <a:pt x="4682975" y="2259946"/>
                  <a:pt x="4732852" y="2211427"/>
                  <a:pt x="4788817" y="2170725"/>
                </a:cubicBezTo>
                <a:cubicBezTo>
                  <a:pt x="4823382" y="2145587"/>
                  <a:pt x="4860744" y="2123901"/>
                  <a:pt x="4892512" y="2095310"/>
                </a:cubicBezTo>
                <a:cubicBezTo>
                  <a:pt x="4923935" y="2067030"/>
                  <a:pt x="4949588" y="2032921"/>
                  <a:pt x="4977353" y="2001042"/>
                </a:cubicBezTo>
                <a:cubicBezTo>
                  <a:pt x="5034434" y="1935504"/>
                  <a:pt x="5102969" y="1877990"/>
                  <a:pt x="5147035" y="1803079"/>
                </a:cubicBezTo>
                <a:lnTo>
                  <a:pt x="5241303" y="1642824"/>
                </a:lnTo>
                <a:cubicBezTo>
                  <a:pt x="5259985" y="1611299"/>
                  <a:pt x="5282700" y="1581916"/>
                  <a:pt x="5297864" y="1548556"/>
                </a:cubicBezTo>
                <a:cubicBezTo>
                  <a:pt x="5313575" y="1513991"/>
                  <a:pt x="5331162" y="1480219"/>
                  <a:pt x="5344998" y="1444861"/>
                </a:cubicBezTo>
                <a:cubicBezTo>
                  <a:pt x="5376779" y="1363644"/>
                  <a:pt x="5382272" y="1333475"/>
                  <a:pt x="5401559" y="1256325"/>
                </a:cubicBezTo>
                <a:cubicBezTo>
                  <a:pt x="5403261" y="1239307"/>
                  <a:pt x="5420413" y="1070648"/>
                  <a:pt x="5420413" y="1058362"/>
                </a:cubicBezTo>
                <a:cubicBezTo>
                  <a:pt x="5420413" y="919678"/>
                  <a:pt x="5419630" y="894978"/>
                  <a:pt x="5392132" y="784985"/>
                </a:cubicBezTo>
                <a:cubicBezTo>
                  <a:pt x="5386584" y="762792"/>
                  <a:pt x="5381989" y="740150"/>
                  <a:pt x="5373279" y="718997"/>
                </a:cubicBezTo>
                <a:cubicBezTo>
                  <a:pt x="5359903" y="686512"/>
                  <a:pt x="5341184" y="656479"/>
                  <a:pt x="5326145" y="624729"/>
                </a:cubicBezTo>
                <a:cubicBezTo>
                  <a:pt x="5312897" y="596760"/>
                  <a:pt x="5303467" y="566941"/>
                  <a:pt x="5288437" y="539888"/>
                </a:cubicBezTo>
                <a:cubicBezTo>
                  <a:pt x="5271931" y="510176"/>
                  <a:pt x="5248383" y="484758"/>
                  <a:pt x="5231877" y="455046"/>
                </a:cubicBezTo>
                <a:cubicBezTo>
                  <a:pt x="5216847" y="427993"/>
                  <a:pt x="5210904" y="396238"/>
                  <a:pt x="5194169" y="370205"/>
                </a:cubicBezTo>
                <a:cubicBezTo>
                  <a:pt x="5182154" y="351515"/>
                  <a:pt x="5163362" y="338142"/>
                  <a:pt x="5147035" y="323071"/>
                </a:cubicBezTo>
                <a:cubicBezTo>
                  <a:pt x="5121411" y="299418"/>
                  <a:pt x="5029258" y="217835"/>
                  <a:pt x="4996207" y="200523"/>
                </a:cubicBezTo>
                <a:cubicBezTo>
                  <a:pt x="4957437" y="180215"/>
                  <a:pt x="4915179" y="167229"/>
                  <a:pt x="4873658" y="153389"/>
                </a:cubicBezTo>
                <a:cubicBezTo>
                  <a:pt x="4820834" y="135781"/>
                  <a:pt x="4767889" y="117726"/>
                  <a:pt x="4713402" y="106255"/>
                </a:cubicBezTo>
                <a:cubicBezTo>
                  <a:pt x="4591350" y="80560"/>
                  <a:pt x="4421072" y="69768"/>
                  <a:pt x="4298623" y="59121"/>
                </a:cubicBezTo>
                <a:cubicBezTo>
                  <a:pt x="4062143" y="0"/>
                  <a:pt x="4308588" y="55157"/>
                  <a:pt x="4072380" y="21413"/>
                </a:cubicBezTo>
                <a:lnTo>
                  <a:pt x="3949831" y="2560"/>
                </a:lnTo>
              </a:path>
            </a:pathLst>
          </a:custGeom>
          <a:ln w="762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CF2F32-C321-4E3F-9503-8EB8176D28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9C8244-8610-4EA3-9711-0E9133B9CE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51A231-2584-4FD9-A83F-7A6B993620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ECCD6B-6793-482D-830F-825940FCB3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70A770-E561-4CC9-8961-FF3D351A58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ADD458-CD7E-4738-8386-2D319C3B82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842383-34B8-4E70-9456-50653E9D08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73D3F4-D118-45D1-A743-EAA76E7130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AFD09F-17FB-4A50-B2EB-1B9B6649C3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2F43EA-DF72-4AE6-9D9D-80C2632089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874CFC-F901-4ED3-8610-2987890055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1" uiExpand="1">
        <p:bldSub>
          <a:bldDgm bld="one"/>
        </p:bldSub>
      </p:bldGraphic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Textersetzung</a:t>
            </a:r>
            <a:endParaRPr lang="en-U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Muss </a:t>
            </a:r>
            <a:r>
              <a:rPr lang="de-DE" dirty="0"/>
              <a:t>explizit aktiviert werden</a:t>
            </a:r>
            <a:endParaRPr lang="en-US" dirty="0"/>
          </a:p>
          <a:p>
            <a:pPr lvl="1"/>
            <a:r>
              <a:rPr lang="en-US" dirty="0"/>
              <a:t>&lt;</a:t>
            </a:r>
            <a:r>
              <a:rPr lang="en-US" dirty="0" err="1"/>
              <a:t>ProjectItem</a:t>
            </a:r>
            <a:r>
              <a:rPr lang="en-US" dirty="0"/>
              <a:t> ... </a:t>
            </a:r>
            <a:r>
              <a:rPr lang="en-US" dirty="0" err="1"/>
              <a:t>ReplaceParameters</a:t>
            </a:r>
            <a:r>
              <a:rPr lang="en-US" dirty="0"/>
              <a:t>="true"&gt;</a:t>
            </a:r>
          </a:p>
          <a:p>
            <a:r>
              <a:rPr lang="de-DE" dirty="0" smtClean="0"/>
              <a:t>Vorgegeben u.a.:</a:t>
            </a:r>
            <a:endParaRPr lang="de-DE" dirty="0"/>
          </a:p>
          <a:p>
            <a:pPr lvl="1"/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 err="1">
                <a:solidFill>
                  <a:schemeClr val="accent2"/>
                </a:solidFill>
              </a:rPr>
              <a:t>itemname</a:t>
            </a:r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/>
              <a:t> (</a:t>
            </a:r>
            <a:r>
              <a:rPr lang="en-US" dirty="0" err="1"/>
              <a:t>exakt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angegeben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 err="1">
                <a:solidFill>
                  <a:schemeClr val="accent2"/>
                </a:solidFill>
              </a:rPr>
              <a:t>safeitemname</a:t>
            </a:r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/>
              <a:t> (</a:t>
            </a:r>
            <a:r>
              <a:rPr lang="en-US" dirty="0" err="1"/>
              <a:t>als</a:t>
            </a:r>
            <a:r>
              <a:rPr lang="en-US" dirty="0"/>
              <a:t> Identifier </a:t>
            </a:r>
            <a:r>
              <a:rPr lang="en-US" dirty="0" err="1"/>
              <a:t>geeignet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 err="1">
                <a:solidFill>
                  <a:schemeClr val="accent2"/>
                </a:solidFill>
              </a:rPr>
              <a:t>projectname</a:t>
            </a:r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/>
              <a:t> (</a:t>
            </a:r>
            <a:r>
              <a:rPr lang="en-US" dirty="0" err="1"/>
              <a:t>exakt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angegeben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 err="1">
                <a:solidFill>
                  <a:schemeClr val="accent2"/>
                </a:solidFill>
              </a:rPr>
              <a:t>safeprojectname</a:t>
            </a:r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/>
              <a:t> (</a:t>
            </a:r>
            <a:r>
              <a:rPr lang="en-US" dirty="0" err="1"/>
              <a:t>als</a:t>
            </a:r>
            <a:r>
              <a:rPr lang="en-US" dirty="0"/>
              <a:t> Identifier </a:t>
            </a:r>
            <a:r>
              <a:rPr lang="en-US" dirty="0" err="1"/>
              <a:t>geeignet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 err="1">
                <a:solidFill>
                  <a:schemeClr val="accent2"/>
                </a:solidFill>
              </a:rPr>
              <a:t>rootnamespace</a:t>
            </a:r>
            <a:r>
              <a:rPr lang="en-US" dirty="0" smtClean="0">
                <a:solidFill>
                  <a:schemeClr val="accent2"/>
                </a:solidFill>
              </a:rPr>
              <a:t>$</a:t>
            </a:r>
            <a:r>
              <a:rPr lang="en-US" dirty="0" smtClean="0"/>
              <a:t> (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Projekt</a:t>
            </a:r>
            <a:r>
              <a:rPr lang="en-US" dirty="0" smtClean="0"/>
              <a:t> </a:t>
            </a:r>
            <a:r>
              <a:rPr lang="en-US" dirty="0" err="1" smtClean="0"/>
              <a:t>angegeben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de-DE" sz="1600" dirty="0" smtClean="0"/>
          </a:p>
          <a:p>
            <a:pPr>
              <a:buNone/>
            </a:pPr>
            <a:endParaRPr lang="de-DE" sz="1600" dirty="0" smtClean="0"/>
          </a:p>
          <a:p>
            <a:pPr>
              <a:buNone/>
            </a:pPr>
            <a:r>
              <a:rPr lang="de-DE" sz="1600" dirty="0" smtClean="0"/>
              <a:t>Referenz in MSDN-Library unter: "Template Parameters"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Weitere Template-Parameter</a:t>
            </a:r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Informationen über das System</a:t>
            </a:r>
          </a:p>
          <a:p>
            <a:pPr lvl="1"/>
            <a:r>
              <a:rPr lang="en-US" smtClean="0">
                <a:solidFill>
                  <a:schemeClr val="accent2"/>
                </a:solidFill>
              </a:rPr>
              <a:t>$</a:t>
            </a:r>
            <a:r>
              <a:rPr lang="en-US">
                <a:solidFill>
                  <a:schemeClr val="accent2"/>
                </a:solidFill>
              </a:rPr>
              <a:t>machinename</a:t>
            </a:r>
            <a:r>
              <a:rPr lang="en-US" smtClean="0">
                <a:solidFill>
                  <a:schemeClr val="accent2"/>
                </a:solidFill>
              </a:rPr>
              <a:t>$, $</a:t>
            </a:r>
            <a:r>
              <a:rPr lang="en-US">
                <a:solidFill>
                  <a:schemeClr val="accent2"/>
                </a:solidFill>
              </a:rPr>
              <a:t>registeredorganization</a:t>
            </a:r>
            <a:r>
              <a:rPr lang="en-US" smtClean="0">
                <a:solidFill>
                  <a:schemeClr val="accent2"/>
                </a:solidFill>
              </a:rPr>
              <a:t>$</a:t>
            </a:r>
          </a:p>
          <a:p>
            <a:pPr lvl="1"/>
            <a:r>
              <a:rPr lang="en-US" smtClean="0">
                <a:solidFill>
                  <a:schemeClr val="accent2"/>
                </a:solidFill>
              </a:rPr>
              <a:t>$userdomain$, $username$</a:t>
            </a:r>
          </a:p>
          <a:p>
            <a:pPr lvl="1"/>
            <a:r>
              <a:rPr lang="en-US" smtClean="0">
                <a:solidFill>
                  <a:schemeClr val="accent2"/>
                </a:solidFill>
              </a:rPr>
              <a:t>$clrversion$</a:t>
            </a:r>
          </a:p>
          <a:p>
            <a:r>
              <a:rPr lang="de-DE" smtClean="0">
                <a:solidFill>
                  <a:schemeClr val="tx1"/>
                </a:solidFill>
              </a:rPr>
              <a:t>Datum und Zeit</a:t>
            </a:r>
          </a:p>
          <a:p>
            <a:pPr lvl="1"/>
            <a:r>
              <a:rPr lang="de-DE" smtClean="0">
                <a:solidFill>
                  <a:schemeClr val="accent2"/>
                </a:solidFill>
              </a:rPr>
              <a:t>$</a:t>
            </a:r>
            <a:r>
              <a:rPr lang="en-US">
                <a:solidFill>
                  <a:schemeClr val="accent2"/>
                </a:solidFill>
              </a:rPr>
              <a:t>time$</a:t>
            </a:r>
            <a:r>
              <a:rPr lang="en-US"/>
              <a:t> (DD/MM/YYYY </a:t>
            </a:r>
            <a:r>
              <a:rPr lang="en-US" smtClean="0"/>
              <a:t>HH:MM:SS)</a:t>
            </a:r>
            <a:endParaRPr lang="en-US"/>
          </a:p>
          <a:p>
            <a:pPr lvl="1"/>
            <a:r>
              <a:rPr lang="en-US" smtClean="0">
                <a:solidFill>
                  <a:schemeClr val="accent2"/>
                </a:solidFill>
              </a:rPr>
              <a:t>$</a:t>
            </a:r>
            <a:r>
              <a:rPr lang="en-US">
                <a:solidFill>
                  <a:schemeClr val="accent2"/>
                </a:solidFill>
              </a:rPr>
              <a:t>year$</a:t>
            </a:r>
            <a:r>
              <a:rPr lang="en-US"/>
              <a:t> (YYYY</a:t>
            </a:r>
            <a:r>
              <a:rPr lang="en-US" smtClean="0"/>
              <a:t>)</a:t>
            </a:r>
          </a:p>
          <a:p>
            <a:r>
              <a:rPr lang="de-DE" smtClean="0">
                <a:solidFill>
                  <a:schemeClr val="accent2"/>
                </a:solidFill>
              </a:rPr>
              <a:t>$GUID1$</a:t>
            </a:r>
            <a:r>
              <a:rPr lang="de-DE" smtClean="0"/>
              <a:t>, </a:t>
            </a:r>
            <a:r>
              <a:rPr lang="de-DE" smtClean="0">
                <a:solidFill>
                  <a:schemeClr val="accent2"/>
                </a:solidFill>
              </a:rPr>
              <a:t>$GUID2$</a:t>
            </a:r>
            <a:r>
              <a:rPr lang="de-DE" smtClean="0"/>
              <a:t>, ... </a:t>
            </a:r>
            <a:r>
              <a:rPr lang="de-DE" smtClean="0">
                <a:solidFill>
                  <a:schemeClr val="accent2"/>
                </a:solidFill>
              </a:rPr>
              <a:t>$GUID10$</a:t>
            </a:r>
            <a:endParaRPr lang="en-US" smtClean="0">
              <a:solidFill>
                <a:schemeClr val="accent2"/>
              </a:solidFill>
            </a:endParaRPr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Eigene Parameter</a:t>
            </a:r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Möglichkeit </a:t>
            </a:r>
            <a:r>
              <a:rPr lang="de-DE" dirty="0" smtClean="0"/>
              <a:t>1: </a:t>
            </a:r>
            <a:r>
              <a:rPr lang="de-DE" b="1"/>
              <a:t>Custom </a:t>
            </a:r>
            <a:r>
              <a:rPr lang="de-DE" b="1" smtClean="0"/>
              <a:t>Parameters</a:t>
            </a:r>
          </a:p>
          <a:p>
            <a:r>
              <a:rPr lang="de-DE" smtClean="0"/>
              <a:t>In der </a:t>
            </a:r>
            <a:r>
              <a:rPr lang="de-DE" b="1" smtClean="0"/>
              <a:t>.vstemplate</a:t>
            </a:r>
            <a:r>
              <a:rPr lang="de-DE" smtClean="0"/>
              <a:t>-Datei:</a:t>
            </a:r>
            <a:endParaRPr lang="de-DE" dirty="0" smtClean="0"/>
          </a:p>
          <a:p>
            <a:pPr marL="0" indent="0">
              <a:buNone/>
              <a:tabLst>
                <a:tab pos="361950" algn="l"/>
                <a:tab pos="715963" algn="l"/>
                <a:tab pos="1077913" algn="l"/>
                <a:tab pos="1431925" algn="l"/>
              </a:tabLst>
            </a:pPr>
            <a:r>
              <a:rPr lang="en-US" sz="2000" smtClean="0">
                <a:solidFill>
                  <a:schemeClr val="accent2"/>
                </a:solidFill>
              </a:rPr>
              <a:t>&lt;</a:t>
            </a:r>
            <a:r>
              <a:rPr lang="en-US" sz="2000" err="1" smtClean="0">
                <a:solidFill>
                  <a:schemeClr val="accent2"/>
                </a:solidFill>
              </a:rPr>
              <a:t>TemplateContent</a:t>
            </a:r>
            <a:r>
              <a:rPr lang="en-US" sz="2000" smtClean="0">
                <a:solidFill>
                  <a:schemeClr val="accent2"/>
                </a:solidFill>
              </a:rPr>
              <a:t>&gt;</a:t>
            </a:r>
            <a:br>
              <a:rPr lang="en-US" sz="2000" smtClean="0">
                <a:solidFill>
                  <a:schemeClr val="accent2"/>
                </a:solidFill>
              </a:rPr>
            </a:br>
            <a:r>
              <a:rPr lang="en-US" sz="2000" smtClean="0">
                <a:solidFill>
                  <a:schemeClr val="accent2"/>
                </a:solidFill>
              </a:rPr>
              <a:t>	...</a:t>
            </a:r>
            <a:br>
              <a:rPr lang="en-US" sz="2000" smtClean="0">
                <a:solidFill>
                  <a:schemeClr val="accent2"/>
                </a:solidFill>
              </a:rPr>
            </a:br>
            <a:r>
              <a:rPr lang="en-US" sz="2000" smtClean="0">
                <a:solidFill>
                  <a:schemeClr val="accent2"/>
                </a:solidFill>
              </a:rPr>
              <a:t>	&lt;</a:t>
            </a:r>
            <a:r>
              <a:rPr lang="en-US" sz="2000" err="1">
                <a:solidFill>
                  <a:schemeClr val="accent2"/>
                </a:solidFill>
              </a:rPr>
              <a:t>CustomParameters</a:t>
            </a:r>
            <a:r>
              <a:rPr lang="en-US" sz="2000" smtClean="0">
                <a:solidFill>
                  <a:schemeClr val="accent2"/>
                </a:solidFill>
              </a:rPr>
              <a:t>&gt;</a:t>
            </a:r>
            <a:br>
              <a:rPr lang="en-US" sz="2000" smtClean="0">
                <a:solidFill>
                  <a:schemeClr val="accent2"/>
                </a:solidFill>
              </a:rPr>
            </a:br>
            <a:r>
              <a:rPr lang="en-US" sz="2000" smtClean="0">
                <a:solidFill>
                  <a:schemeClr val="accent2"/>
                </a:solidFill>
              </a:rPr>
              <a:t>		&lt;</a:t>
            </a:r>
            <a:r>
              <a:rPr lang="en-US" sz="2000" dirty="0" err="1">
                <a:solidFill>
                  <a:schemeClr val="accent2"/>
                </a:solidFill>
              </a:rPr>
              <a:t>CustomParameter</a:t>
            </a:r>
            <a:r>
              <a:rPr lang="en-US" sz="2000" dirty="0">
                <a:solidFill>
                  <a:schemeClr val="accent2"/>
                </a:solidFill>
              </a:rPr>
              <a:t> Name="</a:t>
            </a:r>
            <a:r>
              <a:rPr lang="en-US" sz="2000" dirty="0">
                <a:solidFill>
                  <a:srgbClr val="C00000"/>
                </a:solidFill>
              </a:rPr>
              <a:t>$MyParameter1$</a:t>
            </a:r>
            <a:r>
              <a:rPr lang="en-US" sz="2000" dirty="0">
                <a:solidFill>
                  <a:schemeClr val="accent2"/>
                </a:solidFill>
              </a:rPr>
              <a:t>" Value="</a:t>
            </a:r>
            <a:r>
              <a:rPr lang="en-US" sz="2000" dirty="0">
                <a:solidFill>
                  <a:srgbClr val="C00000"/>
                </a:solidFill>
              </a:rPr>
              <a:t>MyValue1</a:t>
            </a:r>
            <a:r>
              <a:rPr lang="en-US" sz="2000" smtClean="0">
                <a:solidFill>
                  <a:schemeClr val="accent2"/>
                </a:solidFill>
              </a:rPr>
              <a:t>" /&gt;</a:t>
            </a:r>
            <a:br>
              <a:rPr lang="en-US" sz="2000" smtClean="0">
                <a:solidFill>
                  <a:schemeClr val="accent2"/>
                </a:solidFill>
              </a:rPr>
            </a:br>
            <a:r>
              <a:rPr lang="en-US" sz="2000" smtClean="0">
                <a:solidFill>
                  <a:schemeClr val="accent2"/>
                </a:solidFill>
              </a:rPr>
              <a:t>		&lt;</a:t>
            </a:r>
            <a:r>
              <a:rPr lang="en-US" sz="2000" dirty="0" err="1">
                <a:solidFill>
                  <a:schemeClr val="accent2"/>
                </a:solidFill>
              </a:rPr>
              <a:t>CustomParameter</a:t>
            </a:r>
            <a:r>
              <a:rPr lang="en-US" sz="2000" dirty="0">
                <a:solidFill>
                  <a:schemeClr val="accent2"/>
                </a:solidFill>
              </a:rPr>
              <a:t> Name="</a:t>
            </a:r>
            <a:r>
              <a:rPr lang="en-US" sz="2000" dirty="0">
                <a:solidFill>
                  <a:srgbClr val="C00000"/>
                </a:solidFill>
              </a:rPr>
              <a:t>$MyParameter2$</a:t>
            </a:r>
            <a:r>
              <a:rPr lang="en-US" sz="2000" dirty="0">
                <a:solidFill>
                  <a:schemeClr val="accent2"/>
                </a:solidFill>
              </a:rPr>
              <a:t>" Value="</a:t>
            </a:r>
            <a:r>
              <a:rPr lang="en-US" sz="2000" dirty="0">
                <a:solidFill>
                  <a:srgbClr val="C00000"/>
                </a:solidFill>
              </a:rPr>
              <a:t>MyValue2</a:t>
            </a:r>
            <a:r>
              <a:rPr lang="en-US" sz="2000" smtClean="0">
                <a:solidFill>
                  <a:schemeClr val="accent2"/>
                </a:solidFill>
              </a:rPr>
              <a:t>" /&gt;</a:t>
            </a:r>
            <a:br>
              <a:rPr lang="en-US" sz="2000" smtClean="0">
                <a:solidFill>
                  <a:schemeClr val="accent2"/>
                </a:solidFill>
              </a:rPr>
            </a:br>
            <a:r>
              <a:rPr lang="en-US" sz="2000" smtClean="0">
                <a:solidFill>
                  <a:schemeClr val="accent2"/>
                </a:solidFill>
              </a:rPr>
              <a:t>	&lt;/</a:t>
            </a:r>
            <a:r>
              <a:rPr lang="en-US" sz="2000" err="1">
                <a:solidFill>
                  <a:schemeClr val="accent2"/>
                </a:solidFill>
              </a:rPr>
              <a:t>CustomParameters</a:t>
            </a:r>
            <a:r>
              <a:rPr lang="en-US" sz="2000" smtClean="0">
                <a:solidFill>
                  <a:schemeClr val="accent2"/>
                </a:solidFill>
              </a:rPr>
              <a:t>&gt;</a:t>
            </a:r>
            <a:br>
              <a:rPr lang="en-US" sz="2000" smtClean="0">
                <a:solidFill>
                  <a:schemeClr val="accent2"/>
                </a:solidFill>
              </a:rPr>
            </a:br>
            <a:r>
              <a:rPr lang="en-US" sz="2000" smtClean="0">
                <a:solidFill>
                  <a:schemeClr val="accent2"/>
                </a:solidFill>
              </a:rPr>
              <a:t>	...</a:t>
            </a:r>
            <a:br>
              <a:rPr lang="en-US" sz="2000" smtClean="0">
                <a:solidFill>
                  <a:schemeClr val="accent2"/>
                </a:solidFill>
              </a:rPr>
            </a:br>
            <a:r>
              <a:rPr lang="en-US" sz="2000" smtClean="0">
                <a:solidFill>
                  <a:schemeClr val="accent2"/>
                </a:solidFill>
              </a:rPr>
              <a:t>&lt;/</a:t>
            </a:r>
            <a:r>
              <a:rPr lang="en-US" sz="2000" err="1">
                <a:solidFill>
                  <a:schemeClr val="accent2"/>
                </a:solidFill>
              </a:rPr>
              <a:t>TemplateContent</a:t>
            </a:r>
            <a:r>
              <a:rPr lang="en-US" sz="2000" smtClean="0">
                <a:solidFill>
                  <a:schemeClr val="accent2"/>
                </a:solidFill>
              </a:rPr>
              <a:t>&gt;</a:t>
            </a:r>
            <a:endParaRPr lang="en-US" sz="1800" dirty="0" smtClean="0">
              <a:solidFill>
                <a:schemeClr val="accent2"/>
              </a:solidFill>
            </a:endParaRPr>
          </a:p>
          <a:p>
            <a:r>
              <a:rPr lang="de-DE" smtClean="0"/>
              <a:t>Nachteil: Nur statische </a:t>
            </a:r>
            <a:r>
              <a:rPr lang="de-DE" dirty="0" smtClean="0"/>
              <a:t>Ersetzung</a:t>
            </a:r>
            <a:endParaRPr lang="en-US" sz="1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Eigene Parameter</a:t>
            </a: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Möglichkeit </a:t>
            </a:r>
            <a:r>
              <a:rPr lang="de-DE" smtClean="0"/>
              <a:t>2: </a:t>
            </a:r>
            <a:r>
              <a:rPr lang="de-DE" b="1" dirty="0" smtClean="0"/>
              <a:t>Wizard</a:t>
            </a:r>
            <a:endParaRPr lang="de-DE" dirty="0"/>
          </a:p>
          <a:p>
            <a:r>
              <a:rPr lang="de-DE" smtClean="0"/>
              <a:t>Nicht notwendigerweise GUI involviert!</a:t>
            </a:r>
          </a:p>
          <a:p>
            <a:pPr lvl="1"/>
            <a:r>
              <a:rPr lang="de-DE" smtClean="0"/>
              <a:t>A</a:t>
            </a:r>
            <a:r>
              <a:rPr lang="de-DE" smtClean="0">
                <a:sym typeface="Symbol" pitchFamily="18" charset="2"/>
              </a:rPr>
              <a:t>uch "Wizards" ohne GUI denkbar, z.B. Ersatz für "</a:t>
            </a:r>
            <a:r>
              <a:rPr lang="de-DE" smtClean="0">
                <a:solidFill>
                  <a:schemeClr val="accent2"/>
                </a:solidFill>
                <a:sym typeface="Symbol" pitchFamily="18" charset="2"/>
              </a:rPr>
              <a:t>$time$</a:t>
            </a:r>
            <a:r>
              <a:rPr lang="de-DE" smtClean="0">
                <a:sym typeface="Symbol" pitchFamily="18" charset="2"/>
              </a:rPr>
              <a:t>" (mit eigenem Zeitformat)</a:t>
            </a:r>
          </a:p>
          <a:p>
            <a:r>
              <a:rPr lang="de-DE" smtClean="0"/>
              <a:t>Also: </a:t>
            </a:r>
            <a:r>
              <a:rPr lang="de-DE" dirty="0" smtClean="0"/>
              <a:t>"Wizard" </a:t>
            </a:r>
            <a:r>
              <a:rPr lang="de-DE" dirty="0"/>
              <a:t>== C#-Klasse, die </a:t>
            </a:r>
            <a:r>
              <a:rPr lang="de-DE" dirty="0" err="1">
                <a:solidFill>
                  <a:schemeClr val="accent2"/>
                </a:solidFill>
              </a:rPr>
              <a:t>IWizard</a:t>
            </a:r>
            <a:r>
              <a:rPr lang="de-DE" dirty="0"/>
              <a:t> implementiert</a:t>
            </a:r>
          </a:p>
          <a:p>
            <a:pPr lvl="1"/>
            <a:r>
              <a:rPr lang="en-US" sz="2000" dirty="0"/>
              <a:t>Namespace </a:t>
            </a:r>
            <a:r>
              <a:rPr lang="en-US" sz="2000" dirty="0" err="1">
                <a:solidFill>
                  <a:schemeClr val="accent2"/>
                </a:solidFill>
              </a:rPr>
              <a:t>Microsoft.VisualStudio.TemplateWizard</a:t>
            </a:r>
            <a:endParaRPr lang="en-US" sz="2000" dirty="0">
              <a:solidFill>
                <a:schemeClr val="accent2"/>
              </a:solidFill>
            </a:endParaRPr>
          </a:p>
          <a:p>
            <a:pPr lvl="1"/>
            <a:r>
              <a:rPr lang="de-DE" sz="2000" err="1"/>
              <a:t>Assembly</a:t>
            </a:r>
            <a:r>
              <a:rPr lang="de-DE" sz="2000"/>
              <a:t> </a:t>
            </a:r>
            <a:r>
              <a:rPr lang="en-US" sz="2000" smtClean="0">
                <a:solidFill>
                  <a:schemeClr val="accent2"/>
                </a:solidFill>
              </a:rPr>
              <a:t>Microsoft.VisualStudio.TemplateWizardInterface</a:t>
            </a:r>
            <a:endParaRPr lang="en-US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IWizard</a:t>
            </a:r>
            <a:r>
              <a:rPr lang="de-DE" dirty="0" smtClean="0"/>
              <a:t>: </a:t>
            </a:r>
            <a:r>
              <a:rPr lang="de-DE" dirty="0" err="1" smtClean="0"/>
              <a:t>Implementation</a:t>
            </a:r>
            <a:endParaRPr lang="en-US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Beispiel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Item Templates</a:t>
            </a:r>
            <a:endParaRPr lang="en-US" sz="2800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sz="2800" smtClean="0">
                <a:solidFill>
                  <a:schemeClr val="accent2"/>
                </a:solidFill>
              </a:rPr>
              <a:t>public </a:t>
            </a:r>
            <a:r>
              <a:rPr lang="en-US" sz="2800" dirty="0">
                <a:solidFill>
                  <a:schemeClr val="accent2"/>
                </a:solidFill>
              </a:rPr>
              <a:t>void </a:t>
            </a:r>
            <a:r>
              <a:rPr lang="en-US" sz="2800" dirty="0" err="1">
                <a:solidFill>
                  <a:schemeClr val="accent2"/>
                </a:solidFill>
              </a:rPr>
              <a:t>RunStarted</a:t>
            </a:r>
            <a:r>
              <a:rPr lang="en-US" sz="2800" dirty="0">
                <a:solidFill>
                  <a:schemeClr val="accent2"/>
                </a:solidFill>
              </a:rPr>
              <a:t>(</a:t>
            </a:r>
            <a:br>
              <a:rPr lang="en-US" sz="2800" dirty="0">
                <a:solidFill>
                  <a:schemeClr val="accent2"/>
                </a:solidFill>
              </a:rPr>
            </a:br>
            <a:r>
              <a:rPr lang="en-US" sz="2800" dirty="0" smtClean="0">
                <a:solidFill>
                  <a:srgbClr val="C0C0C0"/>
                </a:solidFill>
              </a:rPr>
              <a:t>object </a:t>
            </a:r>
            <a:r>
              <a:rPr lang="en-US" sz="2800" dirty="0" err="1">
                <a:solidFill>
                  <a:srgbClr val="C0C0C0"/>
                </a:solidFill>
              </a:rPr>
              <a:t>automationObject</a:t>
            </a:r>
            <a:r>
              <a:rPr lang="en-US" sz="2800" dirty="0">
                <a:solidFill>
                  <a:srgbClr val="C0C0C0"/>
                </a:solidFill>
              </a:rPr>
              <a:t>,</a:t>
            </a:r>
            <a:br>
              <a:rPr lang="en-US" sz="2800" dirty="0">
                <a:solidFill>
                  <a:srgbClr val="C0C0C0"/>
                </a:solidFill>
              </a:rPr>
            </a:br>
            <a:r>
              <a:rPr lang="en-US" sz="2800" dirty="0" smtClean="0">
                <a:solidFill>
                  <a:schemeClr val="accent2"/>
                </a:solidFill>
              </a:rPr>
              <a:t>Dictionary&lt;string</a:t>
            </a:r>
            <a:r>
              <a:rPr lang="en-US" sz="2800" dirty="0">
                <a:solidFill>
                  <a:schemeClr val="accent2"/>
                </a:solidFill>
              </a:rPr>
              <a:t>, string&gt; </a:t>
            </a:r>
            <a:r>
              <a:rPr lang="en-US" sz="2800" dirty="0" err="1">
                <a:solidFill>
                  <a:schemeClr val="accent2"/>
                </a:solidFill>
              </a:rPr>
              <a:t>replacementsDictionary</a:t>
            </a:r>
            <a:r>
              <a:rPr lang="en-US" sz="2800" dirty="0">
                <a:solidFill>
                  <a:schemeClr val="accent2"/>
                </a:solidFill>
              </a:rPr>
              <a:t>,</a:t>
            </a:r>
            <a:br>
              <a:rPr lang="en-US" sz="2800" dirty="0">
                <a:solidFill>
                  <a:schemeClr val="accent2"/>
                </a:solidFill>
              </a:rPr>
            </a:br>
            <a:r>
              <a:rPr lang="en-US" sz="2800" dirty="0" err="1" smtClean="0">
                <a:solidFill>
                  <a:srgbClr val="C0C0C0"/>
                </a:solidFill>
              </a:rPr>
              <a:t>WizardRunKind</a:t>
            </a:r>
            <a:r>
              <a:rPr lang="en-US" sz="2800" dirty="0" smtClean="0">
                <a:solidFill>
                  <a:srgbClr val="C0C0C0"/>
                </a:solidFill>
              </a:rPr>
              <a:t> </a:t>
            </a:r>
            <a:r>
              <a:rPr lang="en-US" sz="2800" dirty="0" err="1">
                <a:solidFill>
                  <a:srgbClr val="C0C0C0"/>
                </a:solidFill>
              </a:rPr>
              <a:t>runKind</a:t>
            </a:r>
            <a:r>
              <a:rPr lang="en-US" sz="2800" dirty="0">
                <a:solidFill>
                  <a:srgbClr val="C0C0C0"/>
                </a:solidFill>
              </a:rPr>
              <a:t>,</a:t>
            </a:r>
            <a:br>
              <a:rPr lang="en-US" sz="2800" dirty="0">
                <a:solidFill>
                  <a:srgbClr val="C0C0C0"/>
                </a:solidFill>
              </a:rPr>
            </a:br>
            <a:r>
              <a:rPr lang="en-US" sz="2800" dirty="0" smtClean="0">
                <a:solidFill>
                  <a:srgbClr val="C0C0C0"/>
                </a:solidFill>
              </a:rPr>
              <a:t>object</a:t>
            </a:r>
            <a:r>
              <a:rPr lang="en-US" sz="2800" dirty="0">
                <a:solidFill>
                  <a:srgbClr val="C0C0C0"/>
                </a:solidFill>
              </a:rPr>
              <a:t>[] </a:t>
            </a:r>
            <a:r>
              <a:rPr lang="en-US" sz="2800" dirty="0" err="1">
                <a:solidFill>
                  <a:srgbClr val="C0C0C0"/>
                </a:solidFill>
              </a:rPr>
              <a:t>customParams</a:t>
            </a:r>
            <a:r>
              <a:rPr lang="en-US" sz="2800" dirty="0" smtClean="0">
                <a:solidFill>
                  <a:srgbClr val="C0C0C0"/>
                </a:solidFill>
              </a:rPr>
              <a:t>)</a:t>
            </a:r>
          </a:p>
          <a:p>
            <a:pPr marL="0" indent="0">
              <a:buNone/>
            </a:pPr>
            <a:r>
              <a:rPr lang="de-DE" sz="2800" smtClean="0">
                <a:solidFill>
                  <a:schemeClr val="accent2"/>
                </a:solidFill>
              </a:rPr>
              <a:t/>
            </a:r>
            <a:br>
              <a:rPr lang="de-DE" sz="2800" smtClean="0">
                <a:solidFill>
                  <a:schemeClr val="accent2"/>
                </a:solidFill>
              </a:rPr>
            </a:br>
            <a:r>
              <a:rPr lang="de-DE" sz="2800" smtClean="0">
                <a:solidFill>
                  <a:schemeClr val="accent2"/>
                </a:solidFill>
              </a:rPr>
              <a:t>public </a:t>
            </a:r>
            <a:r>
              <a:rPr lang="de-DE" sz="2800" dirty="0" err="1">
                <a:solidFill>
                  <a:schemeClr val="accent2"/>
                </a:solidFill>
              </a:rPr>
              <a:t>bool</a:t>
            </a:r>
            <a:r>
              <a:rPr lang="de-DE" sz="2800" dirty="0">
                <a:solidFill>
                  <a:schemeClr val="accent2"/>
                </a:solidFill>
              </a:rPr>
              <a:t> </a:t>
            </a:r>
            <a:r>
              <a:rPr lang="de-DE" sz="2800" dirty="0" err="1">
                <a:solidFill>
                  <a:schemeClr val="accent2"/>
                </a:solidFill>
              </a:rPr>
              <a:t>ShouldAddProjectItem</a:t>
            </a:r>
            <a:r>
              <a:rPr lang="de-DE" sz="2800" dirty="0">
                <a:solidFill>
                  <a:schemeClr val="accent2"/>
                </a:solidFill>
              </a:rPr>
              <a:t>(</a:t>
            </a:r>
            <a:r>
              <a:rPr lang="de-DE" sz="2800" dirty="0" err="1">
                <a:solidFill>
                  <a:srgbClr val="C0C0C0"/>
                </a:solidFill>
              </a:rPr>
              <a:t>string</a:t>
            </a:r>
            <a:r>
              <a:rPr lang="de-DE" sz="2800" dirty="0">
                <a:solidFill>
                  <a:srgbClr val="C0C0C0"/>
                </a:solidFill>
              </a:rPr>
              <a:t> </a:t>
            </a:r>
            <a:r>
              <a:rPr lang="de-DE" sz="2800" dirty="0" err="1">
                <a:solidFill>
                  <a:srgbClr val="C0C0C0"/>
                </a:solidFill>
              </a:rPr>
              <a:t>filePath</a:t>
            </a:r>
            <a:r>
              <a:rPr lang="de-DE" sz="2800" dirty="0" smtClean="0">
                <a:solidFill>
                  <a:schemeClr val="accent2"/>
                </a:solidFill>
              </a:rPr>
              <a:t>)</a:t>
            </a:r>
            <a:endParaRPr lang="de-DE" sz="2800" dirty="0">
              <a:solidFill>
                <a:schemeClr val="accent2"/>
              </a:solidFill>
            </a:endParaRPr>
          </a:p>
        </p:txBody>
      </p:sp>
      <p:sp>
        <p:nvSpPr>
          <p:cNvPr id="4" name="Abgerundete rechteckige Legende 3"/>
          <p:cNvSpPr/>
          <p:nvPr/>
        </p:nvSpPr>
        <p:spPr>
          <a:xfrm>
            <a:off x="6643702" y="4143380"/>
            <a:ext cx="2143140" cy="1000132"/>
          </a:xfrm>
          <a:prstGeom prst="wedgeRoundRectCallout">
            <a:avLst>
              <a:gd name="adj1" fmla="val -22884"/>
              <a:gd name="adj2" fmla="val -79253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400" dirty="0" smtClean="0"/>
              <a:t>wird in </a:t>
            </a:r>
            <a:r>
              <a:rPr lang="de-DE" sz="1400" dirty="0" err="1" smtClean="0">
                <a:solidFill>
                  <a:schemeClr val="accent2"/>
                </a:solidFill>
              </a:rPr>
              <a:t>RunStarted</a:t>
            </a:r>
            <a:r>
              <a:rPr lang="de-DE" sz="1400" dirty="0" smtClean="0">
                <a:solidFill>
                  <a:schemeClr val="accent2"/>
                </a:solidFill>
              </a:rPr>
              <a:t>(...)</a:t>
            </a:r>
            <a:r>
              <a:rPr lang="de-DE" sz="1400" dirty="0" smtClean="0"/>
              <a:t> gefüllt, z.B. mit</a:t>
            </a:r>
          </a:p>
          <a:p>
            <a:r>
              <a:rPr lang="de-DE" sz="1400" dirty="0" smtClean="0"/>
              <a:t>Key= </a:t>
            </a:r>
            <a:r>
              <a:rPr lang="de-DE" sz="1400" dirty="0" smtClean="0">
                <a:solidFill>
                  <a:schemeClr val="accent2"/>
                </a:solidFill>
              </a:rPr>
              <a:t>"$</a:t>
            </a:r>
            <a:r>
              <a:rPr lang="de-DE" sz="1400" dirty="0" err="1" smtClean="0">
                <a:solidFill>
                  <a:schemeClr val="accent2"/>
                </a:solidFill>
              </a:rPr>
              <a:t>MyParameter</a:t>
            </a:r>
            <a:r>
              <a:rPr lang="de-DE" sz="1400" dirty="0" smtClean="0">
                <a:solidFill>
                  <a:schemeClr val="accent2"/>
                </a:solidFill>
              </a:rPr>
              <a:t>$"</a:t>
            </a:r>
            <a:br>
              <a:rPr lang="de-DE" sz="1400" dirty="0" smtClean="0">
                <a:solidFill>
                  <a:schemeClr val="accent2"/>
                </a:solidFill>
              </a:rPr>
            </a:br>
            <a:r>
              <a:rPr lang="de-DE" sz="1400" dirty="0" smtClean="0"/>
              <a:t>Value = </a:t>
            </a:r>
            <a:r>
              <a:rPr lang="de-DE" sz="1400" dirty="0" smtClean="0">
                <a:solidFill>
                  <a:schemeClr val="accent2"/>
                </a:solidFill>
                <a:sym typeface="Symbol" pitchFamily="18" charset="2"/>
              </a:rPr>
              <a:t>"The Value"</a:t>
            </a:r>
            <a:endParaRPr lang="de-DE" sz="1400" dirty="0"/>
          </a:p>
        </p:txBody>
      </p:sp>
      <p:sp>
        <p:nvSpPr>
          <p:cNvPr id="5" name="Abgerundete rechteckige Legende 4"/>
          <p:cNvSpPr/>
          <p:nvPr/>
        </p:nvSpPr>
        <p:spPr>
          <a:xfrm>
            <a:off x="1071538" y="6000768"/>
            <a:ext cx="2000264" cy="785794"/>
          </a:xfrm>
          <a:prstGeom prst="wedgeRoundRectCallout">
            <a:avLst>
              <a:gd name="adj1" fmla="val -22884"/>
              <a:gd name="adj2" fmla="val -79253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400" dirty="0" err="1" smtClean="0">
                <a:solidFill>
                  <a:schemeClr val="accent2"/>
                </a:solidFill>
              </a:rPr>
              <a:t>true</a:t>
            </a:r>
            <a:r>
              <a:rPr lang="de-DE" sz="1400" dirty="0" smtClean="0"/>
              <a:t> : Datei wird zum Projekt hinzugefügt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build="p"/>
      <p:bldP spid="4" grpId="0" animBg="1"/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IWizard</a:t>
            </a:r>
            <a:r>
              <a:rPr lang="de-DE" dirty="0" smtClean="0"/>
              <a:t>: Arbeitsablauf</a:t>
            </a:r>
            <a:endParaRPr lang="en-US" dirty="0"/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Class </a:t>
            </a:r>
            <a:r>
              <a:rPr lang="de-DE" dirty="0"/>
              <a:t>Library </a:t>
            </a:r>
            <a:r>
              <a:rPr lang="de-DE" dirty="0" smtClean="0"/>
              <a:t>erstellen</a:t>
            </a:r>
          </a:p>
          <a:p>
            <a:pPr lvl="1"/>
            <a:r>
              <a:rPr lang="de-DE" dirty="0" smtClean="0"/>
              <a:t>Klasse mit </a:t>
            </a:r>
            <a:r>
              <a:rPr lang="de-DE" dirty="0" err="1" smtClean="0"/>
              <a:t>IWizard</a:t>
            </a:r>
            <a:r>
              <a:rPr lang="de-DE" dirty="0" smtClean="0"/>
              <a:t> </a:t>
            </a:r>
            <a:r>
              <a:rPr lang="de-DE" smtClean="0"/>
              <a:t>Interface implementieren</a:t>
            </a:r>
          </a:p>
          <a:p>
            <a:pPr lvl="1"/>
            <a:r>
              <a:rPr lang="de-DE" smtClean="0"/>
              <a:t>Assembly </a:t>
            </a:r>
            <a:r>
              <a:rPr lang="de-DE" dirty="0" smtClean="0"/>
              <a:t>signieren</a:t>
            </a:r>
            <a:endParaRPr lang="de-DE" dirty="0"/>
          </a:p>
          <a:p>
            <a:r>
              <a:rPr lang="de-DE" dirty="0" smtClean="0"/>
              <a:t>Laut </a:t>
            </a:r>
            <a:r>
              <a:rPr lang="de-DE" dirty="0"/>
              <a:t>Microsoft Dokumentation: Ablage in GAC</a:t>
            </a:r>
          </a:p>
          <a:p>
            <a:pPr lvl="1"/>
            <a:r>
              <a:rPr lang="de-DE" dirty="0" smtClean="0"/>
              <a:t>Besser: </a:t>
            </a:r>
            <a:r>
              <a:rPr lang="en-US" dirty="0">
                <a:solidFill>
                  <a:schemeClr val="accent2"/>
                </a:solidFill>
              </a:rPr>
              <a:t>C:\Program Files\Microsoft Visual Studio 8\Common7\IDE\</a:t>
            </a:r>
            <a:r>
              <a:rPr lang="en-US" dirty="0" err="1">
                <a:solidFill>
                  <a:schemeClr val="accent2"/>
                </a:solidFill>
              </a:rPr>
              <a:t>PublicAssemblies</a:t>
            </a:r>
            <a:endParaRPr lang="en-US" dirty="0">
              <a:solidFill>
                <a:schemeClr val="accent2"/>
              </a:solidFill>
            </a:endParaRPr>
          </a:p>
          <a:p>
            <a:r>
              <a:rPr lang="de-DE" dirty="0"/>
              <a:t>Klasse in .</a:t>
            </a:r>
            <a:r>
              <a:rPr lang="de-DE" dirty="0" err="1"/>
              <a:t>vstemplate</a:t>
            </a:r>
            <a:r>
              <a:rPr lang="de-DE" dirty="0"/>
              <a:t> </a:t>
            </a:r>
            <a:r>
              <a:rPr lang="de-DE" dirty="0" smtClean="0"/>
              <a:t>referenzieren</a:t>
            </a:r>
          </a:p>
          <a:p>
            <a:pPr lvl="1"/>
            <a:r>
              <a:rPr lang="de-DE" dirty="0" smtClean="0"/>
              <a:t>Public Key Token nicht vergessen (</a:t>
            </a:r>
            <a:r>
              <a:rPr lang="de-DE" dirty="0" err="1" smtClean="0">
                <a:solidFill>
                  <a:schemeClr val="accent2"/>
                </a:solidFill>
              </a:rPr>
              <a:t>sn</a:t>
            </a:r>
            <a:r>
              <a:rPr lang="de-DE" dirty="0" smtClean="0">
                <a:solidFill>
                  <a:schemeClr val="accent2"/>
                </a:solidFill>
              </a:rPr>
              <a:t> –T</a:t>
            </a:r>
            <a:r>
              <a:rPr lang="de-DE" dirty="0" smtClean="0"/>
              <a:t>)</a:t>
            </a:r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Demo: Wizard erstellen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Deployment</a:t>
            </a:r>
            <a:endParaRPr lang="en-US" dirty="0"/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Manuell: ZIP-Datei kopieren</a:t>
            </a:r>
          </a:p>
          <a:p>
            <a:pPr lvl="1"/>
            <a:r>
              <a:rPr lang="de-DE" dirty="0" smtClean="0"/>
              <a:t>Für viele Zwecke vollkommen ausreichend</a:t>
            </a:r>
            <a:endParaRPr lang="de-DE" dirty="0"/>
          </a:p>
          <a:p>
            <a:r>
              <a:rPr lang="de-DE" dirty="0" smtClean="0"/>
              <a:t>Visual Studio Content Installer (.</a:t>
            </a:r>
            <a:r>
              <a:rPr lang="de-DE" dirty="0" err="1" smtClean="0"/>
              <a:t>vsi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VSI</a:t>
            </a:r>
            <a:r>
              <a:rPr lang="de-DE" dirty="0"/>
              <a:t>: (umbenanntes) ZIP, enthält Template sowie </a:t>
            </a:r>
            <a:r>
              <a:rPr lang="de-DE" dirty="0" smtClean="0"/>
              <a:t>.</a:t>
            </a:r>
            <a:r>
              <a:rPr lang="de-DE" dirty="0" err="1" smtClean="0"/>
              <a:t>vscontent</a:t>
            </a:r>
            <a:r>
              <a:rPr lang="de-DE" dirty="0" smtClean="0"/>
              <a:t> </a:t>
            </a:r>
            <a:r>
              <a:rPr lang="de-DE" dirty="0"/>
              <a:t>für </a:t>
            </a:r>
            <a:r>
              <a:rPr lang="de-DE" dirty="0" smtClean="0"/>
              <a:t>Metadaten (XML-Datei)</a:t>
            </a:r>
          </a:p>
          <a:p>
            <a:r>
              <a:rPr lang="de-DE" dirty="0" smtClean="0"/>
              <a:t>Klassisch: Installation über MSI</a:t>
            </a:r>
          </a:p>
          <a:p>
            <a:pPr lvl="1"/>
            <a:r>
              <a:rPr lang="de-DE" dirty="0" smtClean="0"/>
              <a:t>Evtl. "professionelleres" Aussehen</a:t>
            </a:r>
          </a:p>
          <a:p>
            <a:pPr lvl="1"/>
            <a:r>
              <a:rPr lang="de-DE" dirty="0" smtClean="0"/>
              <a:t>Mehr Möglichkeiten, z.B. eigener Code in Installer-Klassen</a:t>
            </a:r>
          </a:p>
          <a:p>
            <a:endParaRPr lang="en-US" dirty="0" smtClean="0"/>
          </a:p>
          <a:p>
            <a:pPr lvl="1"/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Zusammenfassung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Einfache Templates schnell erstellt</a:t>
            </a:r>
          </a:p>
          <a:p>
            <a:pPr lvl="1"/>
            <a:r>
              <a:rPr lang="de-DE" dirty="0" smtClean="0"/>
              <a:t>Projekte, Dateien</a:t>
            </a:r>
          </a:p>
          <a:p>
            <a:r>
              <a:rPr lang="de-DE" dirty="0" smtClean="0"/>
              <a:t>Viele Möglichkeiten über Ausführung von Code beim Einfügen (</a:t>
            </a:r>
            <a:r>
              <a:rPr lang="de-DE" dirty="0" err="1" smtClean="0"/>
              <a:t>Wizards</a:t>
            </a:r>
            <a:r>
              <a:rPr lang="de-DE" dirty="0" smtClean="0"/>
              <a:t>)</a:t>
            </a:r>
            <a:endParaRPr lang="de-DE" dirty="0" smtClean="0"/>
          </a:p>
          <a:p>
            <a:pPr lvl="1"/>
            <a:r>
              <a:rPr lang="de-DE" dirty="0" smtClean="0"/>
              <a:t>Textersetzung (mit oder ohne GUI)</a:t>
            </a:r>
          </a:p>
          <a:p>
            <a:pPr lvl="1"/>
            <a:r>
              <a:rPr lang="de-DE" dirty="0" smtClean="0"/>
              <a:t>Entscheidung zur Laufzeit, was tatsächlich eingefügt werden soll.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Fragen?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Code </a:t>
            </a:r>
            <a:r>
              <a:rPr lang="de-DE" dirty="0" err="1" smtClean="0"/>
              <a:t>Snippets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Code Snippets</a:t>
            </a:r>
            <a:endParaRPr lang="de-DE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Wiederverwendbare Textblöcke</a:t>
            </a:r>
          </a:p>
          <a:p>
            <a:pPr lvl="1"/>
            <a:r>
              <a:rPr lang="de-DE" dirty="0" smtClean="0"/>
              <a:t>Code / Code-Fragmente</a:t>
            </a:r>
          </a:p>
          <a:p>
            <a:pPr lvl="1"/>
            <a:r>
              <a:rPr lang="de-DE" dirty="0" smtClean="0"/>
              <a:t>Kommentare</a:t>
            </a:r>
          </a:p>
          <a:p>
            <a:pPr lvl="1"/>
            <a:r>
              <a:rPr lang="de-DE" dirty="0" smtClean="0"/>
              <a:t>Sonstige Texte</a:t>
            </a:r>
          </a:p>
          <a:p>
            <a:r>
              <a:rPr lang="de-DE" dirty="0" smtClean="0"/>
              <a:t>Statischer Text + Platzhalter</a:t>
            </a:r>
          </a:p>
          <a:p>
            <a:pPr lvl="1"/>
            <a:r>
              <a:rPr lang="de-DE" dirty="0" smtClean="0"/>
              <a:t>Pro </a:t>
            </a:r>
            <a:r>
              <a:rPr lang="de-DE" dirty="0" err="1" smtClean="0"/>
              <a:t>Snippet</a:t>
            </a:r>
            <a:r>
              <a:rPr lang="de-DE" dirty="0" smtClean="0"/>
              <a:t> mehrere Platzhalter</a:t>
            </a:r>
          </a:p>
          <a:p>
            <a:pPr lvl="1"/>
            <a:r>
              <a:rPr lang="de-DE" dirty="0" smtClean="0"/>
              <a:t>Jeder Platzhalter mehrfach verwendbar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Code Snippets</a:t>
            </a:r>
            <a:endParaRPr lang="de-DE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Einfügen über...</a:t>
            </a:r>
          </a:p>
          <a:p>
            <a:pPr lvl="1"/>
            <a:r>
              <a:rPr lang="de-DE" smtClean="0"/>
              <a:t>Kurzname, </a:t>
            </a:r>
            <a:r>
              <a:rPr lang="de-DE" b="1" smtClean="0"/>
              <a:t>Tab</a:t>
            </a:r>
            <a:r>
              <a:rPr lang="de-DE" smtClean="0"/>
              <a:t>, </a:t>
            </a:r>
            <a:r>
              <a:rPr lang="de-DE" b="1" smtClean="0"/>
              <a:t>Tab</a:t>
            </a:r>
            <a:endParaRPr lang="de-DE" smtClean="0"/>
          </a:p>
          <a:p>
            <a:pPr lvl="1"/>
            <a:r>
              <a:rPr lang="de-DE" smtClean="0"/>
              <a:t>oder </a:t>
            </a:r>
            <a:r>
              <a:rPr lang="de-DE" b="1" smtClean="0"/>
              <a:t>Edit</a:t>
            </a:r>
            <a:r>
              <a:rPr lang="de-DE" smtClean="0"/>
              <a:t> </a:t>
            </a:r>
            <a:r>
              <a:rPr lang="de-DE" smtClean="0">
                <a:sym typeface="Symbol"/>
              </a:rPr>
              <a:t> </a:t>
            </a:r>
            <a:r>
              <a:rPr lang="de-DE" b="1" smtClean="0">
                <a:sym typeface="Symbol"/>
              </a:rPr>
              <a:t>Intellisense</a:t>
            </a:r>
            <a:r>
              <a:rPr lang="de-DE" smtClean="0"/>
              <a:t> </a:t>
            </a:r>
            <a:r>
              <a:rPr lang="de-DE" smtClean="0">
                <a:sym typeface="Symbol"/>
              </a:rPr>
              <a:t> </a:t>
            </a:r>
            <a:r>
              <a:rPr lang="de-DE" b="1" smtClean="0">
                <a:sym typeface="Symbol"/>
              </a:rPr>
              <a:t>Insert Snippet</a:t>
            </a:r>
          </a:p>
          <a:p>
            <a:pPr lvl="1"/>
            <a:r>
              <a:rPr lang="de-DE" smtClean="0"/>
              <a:t>oder </a:t>
            </a:r>
            <a:r>
              <a:rPr lang="de-DE" b="1" smtClean="0">
                <a:sym typeface="Symbol"/>
              </a:rPr>
              <a:t>Ctrl-K, X</a:t>
            </a:r>
          </a:p>
          <a:p>
            <a:r>
              <a:rPr lang="de-DE" smtClean="0"/>
              <a:t>Danach spezieller Modus</a:t>
            </a:r>
          </a:p>
          <a:p>
            <a:pPr lvl="1"/>
            <a:r>
              <a:rPr lang="de-DE" smtClean="0"/>
              <a:t>Wechsel zwischen den Platzhaltern mit </a:t>
            </a:r>
            <a:r>
              <a:rPr lang="de-DE" b="1" smtClean="0"/>
              <a:t>Tab</a:t>
            </a:r>
          </a:p>
          <a:p>
            <a:pPr lvl="1"/>
            <a:r>
              <a:rPr lang="de-DE" smtClean="0"/>
              <a:t>Abschließen mit </a:t>
            </a:r>
            <a:r>
              <a:rPr lang="de-DE" b="1" smtClean="0"/>
              <a:t>Enter</a:t>
            </a:r>
            <a:endParaRPr lang="de-DE" smtClean="0"/>
          </a:p>
          <a:p>
            <a:pPr lvl="1"/>
            <a:endParaRPr lang="de-DE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Code Snippets</a:t>
            </a:r>
            <a:endParaRPr lang="de-DE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4500570"/>
            <a:ext cx="3657600" cy="2369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3494" y="4515826"/>
            <a:ext cx="4229100" cy="227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ight Arrow 9"/>
          <p:cNvSpPr/>
          <p:nvPr/>
        </p:nvSpPr>
        <p:spPr>
          <a:xfrm>
            <a:off x="3571868" y="5214950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 b="74514"/>
          <a:stretch>
            <a:fillRect/>
          </a:stretch>
        </p:blipFill>
        <p:spPr bwMode="auto">
          <a:xfrm>
            <a:off x="0" y="1500174"/>
            <a:ext cx="914400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/>
          <a:srcRect t="25486"/>
          <a:stretch>
            <a:fillRect/>
          </a:stretch>
        </p:blipFill>
        <p:spPr bwMode="auto">
          <a:xfrm>
            <a:off x="0" y="2000240"/>
            <a:ext cx="9144000" cy="146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ight Arrow 9"/>
          <p:cNvSpPr/>
          <p:nvPr/>
        </p:nvSpPr>
        <p:spPr>
          <a:xfrm rot="5400000">
            <a:off x="1928794" y="3500438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2786050" y="3571876"/>
            <a:ext cx="1099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Tab</a:t>
            </a:r>
            <a:r>
              <a:rPr lang="de-DE" smtClean="0"/>
              <a:t>, </a:t>
            </a:r>
            <a:r>
              <a:rPr lang="de-DE" b="1" smtClean="0"/>
              <a:t>Tab</a:t>
            </a:r>
            <a:endParaRPr lang="de-DE" b="1"/>
          </a:p>
        </p:txBody>
      </p:sp>
      <p:sp>
        <p:nvSpPr>
          <p:cNvPr id="13" name="Textfeld 12"/>
          <p:cNvSpPr txBox="1"/>
          <p:nvPr/>
        </p:nvSpPr>
        <p:spPr>
          <a:xfrm>
            <a:off x="3571868" y="535782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Enter</a:t>
            </a:r>
            <a:endParaRPr lang="de-DE" b="1"/>
          </a:p>
        </p:txBody>
      </p:sp>
      <p:sp>
        <p:nvSpPr>
          <p:cNvPr id="14" name="Abgerundete rechteckige Legende 13"/>
          <p:cNvSpPr/>
          <p:nvPr/>
        </p:nvSpPr>
        <p:spPr>
          <a:xfrm>
            <a:off x="3143240" y="1714488"/>
            <a:ext cx="2428892" cy="1071570"/>
          </a:xfrm>
          <a:prstGeom prst="wedgeRoundRectCallout">
            <a:avLst>
              <a:gd name="adj1" fmla="val -128599"/>
              <a:gd name="adj2" fmla="val -32915"/>
              <a:gd name="adj3" fmla="val 16667"/>
            </a:avLst>
          </a:prstGeom>
          <a:solidFill>
            <a:srgbClr val="F8F8F8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smtClean="0">
                <a:solidFill>
                  <a:schemeClr val="tx1"/>
                </a:solidFill>
              </a:rPr>
              <a:t>Eingabe im</a:t>
            </a:r>
          </a:p>
          <a:p>
            <a:pPr algn="ctr"/>
            <a:r>
              <a:rPr lang="de-DE" sz="2400" smtClean="0">
                <a:solidFill>
                  <a:schemeClr val="tx1"/>
                </a:solidFill>
              </a:rPr>
              <a:t>Code Editor</a:t>
            </a:r>
            <a:endParaRPr lang="de-DE" sz="2400">
              <a:solidFill>
                <a:schemeClr val="tx1"/>
              </a:solidFill>
            </a:endParaRPr>
          </a:p>
        </p:txBody>
      </p:sp>
      <p:sp>
        <p:nvSpPr>
          <p:cNvPr id="15" name="Abgerundete rechteckige Legende 14"/>
          <p:cNvSpPr/>
          <p:nvPr/>
        </p:nvSpPr>
        <p:spPr>
          <a:xfrm>
            <a:off x="5929322" y="3357562"/>
            <a:ext cx="2428892" cy="1071570"/>
          </a:xfrm>
          <a:prstGeom prst="wedgeRoundRectCallout">
            <a:avLst>
              <a:gd name="adj1" fmla="val -136361"/>
              <a:gd name="adj2" fmla="val -72502"/>
              <a:gd name="adj3" fmla="val 16667"/>
            </a:avLst>
          </a:prstGeom>
          <a:solidFill>
            <a:srgbClr val="F8F8F8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smtClean="0">
                <a:solidFill>
                  <a:schemeClr val="tx1"/>
                </a:solidFill>
              </a:rPr>
              <a:t>Intellisense</a:t>
            </a:r>
            <a:endParaRPr lang="de-DE" sz="2400">
              <a:solidFill>
                <a:schemeClr val="tx1"/>
              </a:solidFill>
            </a:endParaRPr>
          </a:p>
        </p:txBody>
      </p:sp>
      <p:sp>
        <p:nvSpPr>
          <p:cNvPr id="16" name="Abgerundete rechteckige Legende 15"/>
          <p:cNvSpPr/>
          <p:nvPr/>
        </p:nvSpPr>
        <p:spPr>
          <a:xfrm>
            <a:off x="4643438" y="5072074"/>
            <a:ext cx="2857520" cy="1071570"/>
          </a:xfrm>
          <a:prstGeom prst="wedgeRoundRectCallout">
            <a:avLst>
              <a:gd name="adj1" fmla="val -122835"/>
              <a:gd name="adj2" fmla="val -73382"/>
              <a:gd name="adj3" fmla="val 16667"/>
            </a:avLst>
          </a:prstGeom>
          <a:solidFill>
            <a:srgbClr val="F8F8F8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smtClean="0">
                <a:solidFill>
                  <a:schemeClr val="tx1"/>
                </a:solidFill>
              </a:rPr>
              <a:t>Platzhalter mit Vorschlagswerten</a:t>
            </a:r>
            <a:endParaRPr lang="de-DE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2" grpId="0"/>
      <p:bldP spid="13" grpId="0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Code Snippets</a:t>
            </a:r>
            <a:endParaRPr lang="de-DE" dirty="0"/>
          </a:p>
        </p:txBody>
      </p:sp>
      <p:sp>
        <p:nvSpPr>
          <p:cNvPr id="13314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Einfügen über "Snippet GUI"</a:t>
            </a:r>
            <a:endParaRPr lang="de-DE" sz="2800" dirty="0" smtClean="0"/>
          </a:p>
          <a:p>
            <a:pPr lvl="1">
              <a:buFontTx/>
              <a:buNone/>
            </a:pPr>
            <a:endParaRPr lang="en-US" sz="2000" dirty="0" smtClean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636"/>
            <a:ext cx="7086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324097"/>
            <a:ext cx="60864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143248"/>
            <a:ext cx="60864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onn-to-Code.Ne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Bonn-to-Code.Net</Template>
  <TotalTime>0</TotalTime>
  <Words>1141</Words>
  <Application>Microsoft Office PowerPoint</Application>
  <PresentationFormat>On-screen Show (4:3)</PresentationFormat>
  <Paragraphs>285</Paragraphs>
  <Slides>49</Slides>
  <Notes>8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Bonn-to-Code.Net</vt:lpstr>
      <vt:lpstr>Visual Studio 2005: Code Snippets, Templates, Wizards</vt:lpstr>
      <vt:lpstr>Roland Weigelt</vt:lpstr>
      <vt:lpstr>Los geht's…</vt:lpstr>
      <vt:lpstr>Visual Studio anpassen/erweitern</vt:lpstr>
      <vt:lpstr>Code Snippets</vt:lpstr>
      <vt:lpstr>Code Snippets</vt:lpstr>
      <vt:lpstr>Code Snippets</vt:lpstr>
      <vt:lpstr>Code Snippets</vt:lpstr>
      <vt:lpstr>Code Snippets</vt:lpstr>
      <vt:lpstr>Demo</vt:lpstr>
      <vt:lpstr>Code Snippets: "Unter der Haube"</vt:lpstr>
      <vt:lpstr>Metadaten</vt:lpstr>
      <vt:lpstr>Metadaten</vt:lpstr>
      <vt:lpstr>Textersetzungen</vt:lpstr>
      <vt:lpstr>Textersetzungen</vt:lpstr>
      <vt:lpstr>Textersetzungen</vt:lpstr>
      <vt:lpstr>Textersetzungen</vt:lpstr>
      <vt:lpstr>Textersetzungen: Funktionen</vt:lpstr>
      <vt:lpstr>Snippet-Inhalt</vt:lpstr>
      <vt:lpstr>Snippet-Inhalt</vt:lpstr>
      <vt:lpstr>Erstellen eigener Snippets</vt:lpstr>
      <vt:lpstr>Installation / Deployment</vt:lpstr>
      <vt:lpstr>Installation / Deployment</vt:lpstr>
      <vt:lpstr>Installation / Deployment</vt:lpstr>
      <vt:lpstr>Visual Studio Installer</vt:lpstr>
      <vt:lpstr>Zusammenfassung</vt:lpstr>
      <vt:lpstr>Fertige Code Snippets</vt:lpstr>
      <vt:lpstr>Ressourcen</vt:lpstr>
      <vt:lpstr>Templates + Wizards</vt:lpstr>
      <vt:lpstr>Visual Studio Templates</vt:lpstr>
      <vt:lpstr>Features</vt:lpstr>
      <vt:lpstr>Features</vt:lpstr>
      <vt:lpstr>Template: "Unter der Haube"</vt:lpstr>
      <vt:lpstr>Vorgefertigte Templates</vt:lpstr>
      <vt:lpstr>Vorgefertigte Templates</vt:lpstr>
      <vt:lpstr>Eigene Templates</vt:lpstr>
      <vt:lpstr>Eigene Templates erstellen</vt:lpstr>
      <vt:lpstr>.vstemplate-Datei</vt:lpstr>
      <vt:lpstr>Textersetzung</vt:lpstr>
      <vt:lpstr>Textersetzung</vt:lpstr>
      <vt:lpstr>Weitere Template-Parameter</vt:lpstr>
      <vt:lpstr>Eigene Parameter</vt:lpstr>
      <vt:lpstr>Eigene Parameter</vt:lpstr>
      <vt:lpstr>IWizard: Implementation</vt:lpstr>
      <vt:lpstr>IWizard: Arbeitsablauf</vt:lpstr>
      <vt:lpstr>Demo: Wizard erstellen</vt:lpstr>
      <vt:lpstr>Deployment</vt:lpstr>
      <vt:lpstr>Zusammenfassung</vt:lpstr>
      <vt:lpstr>Fragen?</vt:lpstr>
    </vt:vector>
  </TitlesOfParts>
  <Company>Privat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Roland Weigelt;Jens Schaller</dc:creator>
  <cp:lastModifiedBy>Roland Weigelt</cp:lastModifiedBy>
  <cp:revision>674</cp:revision>
  <dcterms:created xsi:type="dcterms:W3CDTF">2005-08-20T20:54:38Z</dcterms:created>
  <dcterms:modified xsi:type="dcterms:W3CDTF">2007-09-18T09:15:21Z</dcterms:modified>
</cp:coreProperties>
</file>