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2"/>
  </p:notesMasterIdLst>
  <p:handoutMasterIdLst>
    <p:handoutMasterId r:id="rId13"/>
  </p:handoutMasterIdLst>
  <p:sldIdLst>
    <p:sldId id="258" r:id="rId2"/>
    <p:sldId id="343" r:id="rId3"/>
    <p:sldId id="344" r:id="rId4"/>
    <p:sldId id="353" r:id="rId5"/>
    <p:sldId id="346" r:id="rId6"/>
    <p:sldId id="347" r:id="rId7"/>
    <p:sldId id="354" r:id="rId8"/>
    <p:sldId id="348" r:id="rId9"/>
    <p:sldId id="355" r:id="rId10"/>
    <p:sldId id="35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8" autoAdjust="0"/>
    <p:restoredTop sz="81445" autoAdjust="0"/>
  </p:normalViewPr>
  <p:slideViewPr>
    <p:cSldViewPr>
      <p:cViewPr varScale="1">
        <p:scale>
          <a:sx n="81" d="100"/>
          <a:sy n="81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05.04.2007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Nach Einfügen eines </a:t>
            </a:r>
            <a:r>
              <a:rPr lang="de-DE" sz="2400" dirty="0" err="1" smtClean="0"/>
              <a:t>Snippets</a:t>
            </a:r>
            <a:endParaRPr lang="de-DE" sz="2400" dirty="0" smtClean="0"/>
          </a:p>
          <a:p>
            <a:pPr lvl="1"/>
            <a:r>
              <a:rPr lang="de-DE" sz="2000" dirty="0" smtClean="0"/>
              <a:t>Mit </a:t>
            </a:r>
            <a:r>
              <a:rPr lang="de-DE" sz="2000" i="1" dirty="0" smtClean="0"/>
              <a:t>Tab</a:t>
            </a:r>
            <a:r>
              <a:rPr lang="de-DE" sz="2000" dirty="0" smtClean="0"/>
              <a:t> zum nächsten Feld</a:t>
            </a:r>
          </a:p>
          <a:p>
            <a:pPr lvl="1"/>
            <a:r>
              <a:rPr lang="de-DE" sz="2000" dirty="0" smtClean="0"/>
              <a:t>Mit </a:t>
            </a:r>
            <a:r>
              <a:rPr lang="de-DE" sz="2000" i="1" dirty="0" err="1" smtClean="0"/>
              <a:t>Shift+Tab</a:t>
            </a:r>
            <a:r>
              <a:rPr lang="de-DE" sz="2000" dirty="0" smtClean="0"/>
              <a:t> zum Vorhergehenden</a:t>
            </a:r>
          </a:p>
          <a:p>
            <a:pPr lvl="1"/>
            <a:r>
              <a:rPr lang="de-DE" sz="2000" i="1" dirty="0" smtClean="0"/>
              <a:t>Enter</a:t>
            </a:r>
            <a:r>
              <a:rPr lang="de-DE" sz="2000" dirty="0" smtClean="0"/>
              <a:t> schließt das Editieren ab</a:t>
            </a:r>
            <a:endParaRPr lang="de-DE" sz="2000" i="1" dirty="0" smtClean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de-DE" dirty="0" smtClean="0"/>
              <a:t>fertige Code </a:t>
            </a:r>
            <a:r>
              <a:rPr lang="de-DE" dirty="0" err="1" smtClean="0"/>
              <a:t>Snippets</a:t>
            </a:r>
            <a:r>
              <a:rPr lang="de-DE" baseline="0" dirty="0" smtClean="0"/>
              <a:t> installieren -&gt; </a:t>
            </a:r>
            <a:r>
              <a:rPr lang="de-DE" baseline="0" smtClean="0"/>
              <a:t>per MySnippetInstaller.vsi</a:t>
            </a:r>
            <a:endParaRPr lang="de-DE" baseline="0" dirty="0" smtClean="0"/>
          </a:p>
          <a:p>
            <a:pPr>
              <a:buFontTx/>
              <a:buChar char="-"/>
            </a:pPr>
            <a:r>
              <a:rPr lang="de-DE" b="1" baseline="0" dirty="0" smtClean="0"/>
              <a:t>Code </a:t>
            </a:r>
            <a:r>
              <a:rPr lang="de-DE" b="1" baseline="0" dirty="0" err="1" smtClean="0"/>
              <a:t>Snippet</a:t>
            </a:r>
            <a:r>
              <a:rPr lang="de-DE" b="1" baseline="0" dirty="0" smtClean="0"/>
              <a:t> anwenden</a:t>
            </a:r>
          </a:p>
          <a:p>
            <a:pPr>
              <a:buFontTx/>
              <a:buChar char="-"/>
            </a:pPr>
            <a:r>
              <a:rPr lang="de-DE" baseline="0" dirty="0" err="1" smtClean="0"/>
              <a:t>snippet-Snippet</a:t>
            </a:r>
            <a:r>
              <a:rPr lang="de-DE" baseline="0" dirty="0" smtClean="0"/>
              <a:t> zeigen</a:t>
            </a:r>
          </a:p>
          <a:p>
            <a:pPr>
              <a:buFontTx/>
              <a:buChar char="-"/>
            </a:pPr>
            <a:r>
              <a:rPr lang="de-DE" baseline="0" dirty="0" err="1" smtClean="0"/>
              <a:t>Snippet</a:t>
            </a:r>
            <a:r>
              <a:rPr lang="de-DE" baseline="0" dirty="0" smtClean="0"/>
              <a:t> Code kurz erläutern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643050"/>
            <a:ext cx="8785225" cy="5214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494EF-68C8-4151-925C-B72820D5808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1426E-8A75-467B-A12D-0760597DFFA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1ED91-2EDA-4345-9714-69E00E9A95C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698EA-36FE-496C-B069-E9C8854D964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9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43050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92150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10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il@roland-weigelt.de" TargetMode="External"/><Relationship Id="rId2" Type="http://schemas.openxmlformats.org/officeDocument/2006/relationships/hyperlink" Target="mailto:mail@jens-schaller.de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eblogs.asp.net/rweigelt" TargetMode="External"/><Relationship Id="rId4" Type="http://schemas.openxmlformats.org/officeDocument/2006/relationships/hyperlink" Target="http://jens-schaller.de/blo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jens-schaller.de/articles/code-snippets-revisited/index.htm" TargetMode="External"/><Relationship Id="rId2" Type="http://schemas.openxmlformats.org/officeDocument/2006/relationships/hyperlink" Target="http://jens-schaller.de/nc/blog/blogsingle/archive/2006/february/article/code-snippets-the-whole-enchilada/index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sdn2.microsoft.com/en-us/library/ms171418(en-us,vs.80).aspx" TargetMode="External"/><Relationship Id="rId4" Type="http://schemas.openxmlformats.org/officeDocument/2006/relationships/hyperlink" Target="http://msdn.microsoft.com/library/default.asp?url=/library/en-us/dnvs05/html/codesnippets.asp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msdn2.microsoft.com/en-us/library/ms171418(en-us,vs.80)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msdn2.microsoft.com/en-us/library/ms242311(VS.80).asp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vstudio/downloads/codesnippets/default.aspx" TargetMode="External"/><Relationship Id="rId2" Type="http://schemas.openxmlformats.org/officeDocument/2006/relationships/hyperlink" Target="http://www.gotcodesnippets.com/default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ens-schaller.de/blog/category/vs_2005/index.htm" TargetMode="External"/><Relationship Id="rId4" Type="http://schemas.openxmlformats.org/officeDocument/2006/relationships/hyperlink" Target="http://weblogs.asp.net/rweigelt/category/10077.aspx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02.04.2007</a:t>
            </a:r>
            <a:endParaRPr lang="de-DE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Jens Schaller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		Jens Schaller					Roland Weigelt</a:t>
            </a:r>
          </a:p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EMail:</a:t>
            </a:r>
            <a:r>
              <a:rPr lang="de-DE" sz="1400" b="1">
                <a:latin typeface="Verdana" pitchFamily="34" charset="0"/>
              </a:rPr>
              <a:t>		</a:t>
            </a:r>
            <a:r>
              <a:rPr lang="de-DE" sz="1400">
                <a:latin typeface="Verdana" pitchFamily="34" charset="0"/>
                <a:hlinkClick r:id="rId2"/>
              </a:rPr>
              <a:t>mail@jens-schaller.de</a:t>
            </a:r>
            <a:r>
              <a:rPr lang="de-DE" sz="1400">
                <a:latin typeface="Verdana" pitchFamily="34" charset="0"/>
              </a:rPr>
              <a:t>			</a:t>
            </a:r>
            <a:r>
              <a:rPr lang="de-DE" sz="1400">
                <a:solidFill>
                  <a:schemeClr val="hlink"/>
                </a:solidFill>
                <a:latin typeface="Verdana" pitchFamily="34" charset="0"/>
                <a:hlinkClick r:id="rId3"/>
              </a:rPr>
              <a:t>mail@roland-weigelt.de</a:t>
            </a:r>
            <a:endParaRPr lang="de-DE" sz="140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>
                <a:latin typeface="Verdana" pitchFamily="34" charset="0"/>
                <a:hlinkClick r:id="rId4"/>
              </a:rPr>
              <a:t>http://jens-schaller.de/blog</a:t>
            </a:r>
            <a:r>
              <a:rPr lang="de-DE" sz="1400">
                <a:latin typeface="Verdana" pitchFamily="34" charset="0"/>
              </a:rPr>
              <a:t>			</a:t>
            </a:r>
            <a:r>
              <a:rPr lang="de-DE" sz="1400">
                <a:latin typeface="Verdana" pitchFamily="34" charset="0"/>
                <a:hlinkClick r:id="rId5"/>
              </a:rPr>
              <a:t>http://weblogs.asp.net/rweigelt</a:t>
            </a:r>
            <a:endParaRPr lang="en-US" sz="1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Ressourcen</a:t>
            </a:r>
            <a:endParaRPr lang="de-DE" dirty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Snippets - the whole enchilada</a:t>
            </a:r>
          </a:p>
          <a:p>
            <a:pPr>
              <a:buFontTx/>
              <a:buNone/>
            </a:pPr>
            <a:r>
              <a:rPr lang="de-DE" sz="1600" dirty="0" smtClean="0"/>
              <a:t>	(</a:t>
            </a:r>
            <a:r>
              <a:rPr lang="en-US" sz="1600" dirty="0" smtClean="0">
                <a:hlinkClick r:id="rId2"/>
              </a:rPr>
              <a:t>http://jens-schaller.de/nc/blog/blogsingle/archive/2006/february/article/code-snippets-the-whole-enchilada/index.htm</a:t>
            </a:r>
            <a:r>
              <a:rPr lang="en-US" sz="1600" dirty="0" smtClean="0"/>
              <a:t>)</a:t>
            </a:r>
          </a:p>
          <a:p>
            <a:pPr>
              <a:buFontTx/>
              <a:buNone/>
            </a:pPr>
            <a:endParaRPr lang="en-US" sz="1600" dirty="0" smtClean="0"/>
          </a:p>
          <a:p>
            <a:r>
              <a:rPr lang="en-US" dirty="0" smtClean="0"/>
              <a:t>Code Snippets revisited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/>
              <a:t>	(</a:t>
            </a:r>
            <a:r>
              <a:rPr lang="en-US" sz="1600" dirty="0" smtClean="0">
                <a:hlinkClick r:id="rId3"/>
              </a:rPr>
              <a:t>http://jens-schaller.de/articles/code-snippets-revisited/index.htm</a:t>
            </a:r>
            <a:r>
              <a:rPr lang="en-US" sz="1600" dirty="0" smtClean="0"/>
              <a:t>) </a:t>
            </a:r>
          </a:p>
          <a:p>
            <a:endParaRPr lang="en-US" sz="1600" dirty="0" smtClean="0"/>
          </a:p>
          <a:p>
            <a:r>
              <a:rPr lang="en-US" dirty="0" smtClean="0"/>
              <a:t>Investigating Code Snippet Technology</a:t>
            </a:r>
          </a:p>
          <a:p>
            <a:pPr>
              <a:buFontTx/>
              <a:buNone/>
            </a:pPr>
            <a:r>
              <a:rPr lang="en-US" sz="1600" dirty="0" smtClean="0"/>
              <a:t>	(</a:t>
            </a:r>
            <a:r>
              <a:rPr lang="en-US" sz="1600" dirty="0" smtClean="0">
                <a:solidFill>
                  <a:srgbClr val="0000FF"/>
                </a:solidFill>
                <a:hlinkClick r:id="rId4"/>
              </a:rPr>
              <a:t>http://msdn.microsoft.com/library/default.asp?url=/library/en-us/dnvs05/html/codesnippets.asp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r>
              <a:rPr lang="en-US" dirty="0" smtClean="0"/>
              <a:t>Code Snippets Schema Reference </a:t>
            </a:r>
          </a:p>
          <a:p>
            <a:pPr>
              <a:buFontTx/>
              <a:buNone/>
            </a:pPr>
            <a:r>
              <a:rPr lang="en-US" sz="1600" dirty="0" smtClean="0"/>
              <a:t>	(</a:t>
            </a:r>
            <a:r>
              <a:rPr lang="en-US" sz="1600" dirty="0" smtClean="0">
                <a:hlinkClick r:id="rId5"/>
              </a:rPr>
              <a:t>http://msdn2.microsoft.com/en-us/library/ms171418%28en-us,vs.80%29.aspx</a:t>
            </a:r>
            <a:r>
              <a:rPr lang="en-US" sz="1600" dirty="0" smtClean="0"/>
              <a:t>)</a:t>
            </a:r>
          </a:p>
          <a:p>
            <a:endParaRPr lang="de-DE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Was sind Code </a:t>
            </a:r>
            <a:r>
              <a:rPr lang="de-DE" dirty="0" err="1" smtClean="0"/>
              <a:t>Snippets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r>
              <a:rPr lang="de-DE" dirty="0" smtClean="0"/>
              <a:t> (CS) sind Textblöcke mit wiederverwendbarem Code</a:t>
            </a:r>
          </a:p>
          <a:p>
            <a:r>
              <a:rPr lang="de-DE" dirty="0" smtClean="0"/>
              <a:t>Statischer Text + Platzhalter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702386"/>
            <a:ext cx="3657600" cy="236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0618" y="3730008"/>
            <a:ext cx="4229100" cy="227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>
            <a:off x="3643306" y="4357694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uiExpand="1" build="p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Einfügen eines Code </a:t>
            </a:r>
            <a:r>
              <a:rPr lang="de-DE" dirty="0" err="1" smtClean="0"/>
              <a:t>Snippets</a:t>
            </a:r>
            <a:endParaRPr lang="de-DE" dirty="0"/>
          </a:p>
        </p:txBody>
      </p:sp>
      <p:sp>
        <p:nvSpPr>
          <p:cNvPr id="1331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Über </a:t>
            </a:r>
            <a:r>
              <a:rPr lang="de-DE" dirty="0" err="1" smtClean="0"/>
              <a:t>Shortcut</a:t>
            </a:r>
            <a:r>
              <a:rPr lang="de-DE" dirty="0" smtClean="0"/>
              <a:t> des </a:t>
            </a:r>
            <a:r>
              <a:rPr lang="de-DE" dirty="0" err="1" smtClean="0"/>
              <a:t>Snippets</a:t>
            </a:r>
            <a:endParaRPr lang="de-DE" dirty="0" smtClean="0"/>
          </a:p>
          <a:p>
            <a:pPr lvl="1"/>
            <a:r>
              <a:rPr lang="de-DE" dirty="0" err="1" smtClean="0"/>
              <a:t>Shortcut</a:t>
            </a:r>
            <a:r>
              <a:rPr lang="de-DE" dirty="0" smtClean="0"/>
              <a:t> eingeben (z.B. </a:t>
            </a:r>
            <a:r>
              <a:rPr lang="de-DE" dirty="0" err="1" smtClean="0">
                <a:solidFill>
                  <a:schemeClr val="accent2"/>
                </a:solidFill>
              </a:rPr>
              <a:t>prop</a:t>
            </a:r>
            <a:r>
              <a:rPr lang="de-DE" dirty="0" smtClean="0"/>
              <a:t>) </a:t>
            </a:r>
          </a:p>
          <a:p>
            <a:pPr lvl="1"/>
            <a:r>
              <a:rPr lang="de-DE" dirty="0" smtClean="0">
                <a:solidFill>
                  <a:schemeClr val="accent2"/>
                </a:solidFill>
              </a:rPr>
              <a:t>Tab, Tab</a:t>
            </a:r>
          </a:p>
          <a:p>
            <a:pPr lvl="1">
              <a:buFontTx/>
              <a:buNone/>
            </a:pPr>
            <a:endParaRPr lang="en-US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4690" y="3643314"/>
            <a:ext cx="54864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Einfügen eines Code </a:t>
            </a:r>
            <a:r>
              <a:rPr lang="de-DE" dirty="0" err="1" smtClean="0"/>
              <a:t>Snippets</a:t>
            </a:r>
            <a:endParaRPr lang="de-DE" dirty="0"/>
          </a:p>
        </p:txBody>
      </p:sp>
      <p:sp>
        <p:nvSpPr>
          <p:cNvPr id="1331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Über „</a:t>
            </a:r>
            <a:r>
              <a:rPr lang="de-DE" dirty="0" err="1" smtClean="0"/>
              <a:t>Snippet</a:t>
            </a:r>
            <a:r>
              <a:rPr lang="de-DE" dirty="0" smtClean="0"/>
              <a:t> GUI“</a:t>
            </a:r>
          </a:p>
          <a:p>
            <a:pPr lvl="1"/>
            <a:r>
              <a:rPr lang="de-DE" dirty="0" err="1" smtClean="0">
                <a:solidFill>
                  <a:schemeClr val="accent2"/>
                </a:solidFill>
              </a:rPr>
              <a:t>Ctrl+K</a:t>
            </a:r>
            <a:r>
              <a:rPr lang="de-DE" dirty="0" smtClean="0">
                <a:solidFill>
                  <a:schemeClr val="accent2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Ctrl+X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smtClean="0"/>
              <a:t>oder per Menü über </a:t>
            </a:r>
            <a:r>
              <a:rPr lang="de-DE" dirty="0" smtClean="0">
                <a:solidFill>
                  <a:schemeClr val="accent2"/>
                </a:solidFill>
              </a:rPr>
              <a:t>Edit – </a:t>
            </a:r>
            <a:r>
              <a:rPr lang="de-DE" dirty="0" err="1" smtClean="0">
                <a:solidFill>
                  <a:schemeClr val="accent2"/>
                </a:solidFill>
              </a:rPr>
              <a:t>Intellisense</a:t>
            </a:r>
            <a:r>
              <a:rPr lang="de-DE" dirty="0" smtClean="0">
                <a:solidFill>
                  <a:schemeClr val="accent2"/>
                </a:solidFill>
              </a:rPr>
              <a:t> – Insert </a:t>
            </a:r>
            <a:r>
              <a:rPr lang="de-DE" dirty="0" err="1" smtClean="0">
                <a:solidFill>
                  <a:schemeClr val="accent2"/>
                </a:solidFill>
              </a:rPr>
              <a:t>Snippet</a:t>
            </a:r>
            <a:r>
              <a:rPr lang="de-DE" dirty="0" smtClean="0">
                <a:solidFill>
                  <a:schemeClr val="accent2"/>
                </a:solidFill>
              </a:rPr>
              <a:t>...</a:t>
            </a:r>
          </a:p>
          <a:p>
            <a:pPr lvl="1"/>
            <a:r>
              <a:rPr lang="de-DE" dirty="0" smtClean="0"/>
              <a:t>Bei Bedarf mit </a:t>
            </a:r>
            <a:r>
              <a:rPr lang="de-DE" dirty="0" smtClean="0">
                <a:solidFill>
                  <a:schemeClr val="accent2"/>
                </a:solidFill>
              </a:rPr>
              <a:t>Tab</a:t>
            </a:r>
            <a:r>
              <a:rPr lang="de-DE" i="1" dirty="0" smtClean="0"/>
              <a:t> </a:t>
            </a:r>
            <a:r>
              <a:rPr lang="de-DE" dirty="0" smtClean="0"/>
              <a:t>in die nächste Menüebene</a:t>
            </a:r>
          </a:p>
          <a:p>
            <a:pPr lvl="1"/>
            <a:r>
              <a:rPr lang="de-DE" dirty="0" smtClean="0"/>
              <a:t>Wenn Cursor auf </a:t>
            </a:r>
            <a:r>
              <a:rPr lang="de-DE" dirty="0" err="1" smtClean="0"/>
              <a:t>Snippet</a:t>
            </a:r>
            <a:r>
              <a:rPr lang="de-DE" dirty="0" smtClean="0"/>
              <a:t>, mit </a:t>
            </a:r>
            <a:r>
              <a:rPr lang="de-DE" dirty="0" smtClean="0">
                <a:solidFill>
                  <a:schemeClr val="accent2"/>
                </a:solidFill>
              </a:rPr>
              <a:t>Tab</a:t>
            </a:r>
            <a:r>
              <a:rPr lang="de-DE" dirty="0" smtClean="0"/>
              <a:t> einfügen</a:t>
            </a:r>
            <a:endParaRPr lang="de-DE" i="1" dirty="0" smtClean="0"/>
          </a:p>
          <a:p>
            <a:pPr lvl="2"/>
            <a:endParaRPr lang="de-DE" sz="2800" dirty="0" smtClean="0"/>
          </a:p>
          <a:p>
            <a:pPr lvl="1">
              <a:buFontTx/>
              <a:buNone/>
            </a:pPr>
            <a:endParaRPr lang="en-US" sz="2000" dirty="0" smtClean="0"/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357694"/>
            <a:ext cx="3680974" cy="21942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Aufbau von Code </a:t>
            </a:r>
            <a:r>
              <a:rPr lang="de-DE" dirty="0" err="1" smtClean="0"/>
              <a:t>Snippets</a:t>
            </a:r>
            <a:endParaRPr lang="de-DE" dirty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&lt;?xml version="1.0" encoding="utf-8" ?&gt;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&lt;CodeSnippets  xmlns="http://schemas.microsoft.com/VisualStudio/2005/CodeSnippet"&gt;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&lt;CodeSnippet Format="1.0.0"&gt;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	</a:t>
            </a:r>
            <a:r>
              <a:rPr lang="en-US" sz="1000" b="1" smtClean="0">
                <a:solidFill>
                  <a:srgbClr val="0000FF"/>
                </a:solidFill>
              </a:rPr>
              <a:t>&lt;Header&gt;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&lt;Title&gt;</a:t>
            </a:r>
            <a:r>
              <a:rPr lang="en-US" sz="1000" b="1" smtClean="0"/>
              <a:t>Boolean property</a:t>
            </a:r>
            <a:r>
              <a:rPr lang="en-US" sz="1000" b="1" smtClean="0">
                <a:solidFill>
                  <a:srgbClr val="CC3300"/>
                </a:solidFill>
              </a:rPr>
              <a:t>&lt;/Title&gt;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&lt;Shortcut&gt;</a:t>
            </a:r>
            <a:r>
              <a:rPr lang="en-US" sz="1000" b="1" smtClean="0"/>
              <a:t>bp</a:t>
            </a:r>
            <a:r>
              <a:rPr lang="en-US" sz="1000" b="1" smtClean="0">
                <a:solidFill>
                  <a:srgbClr val="CC3300"/>
                </a:solidFill>
              </a:rPr>
              <a:t>&lt;/Shortcut&gt;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&lt;Description&gt;</a:t>
            </a:r>
            <a:r>
              <a:rPr lang="en-US" sz="1000" b="1" smtClean="0"/>
              <a:t>Code snippet for a boolean property</a:t>
            </a:r>
            <a:r>
              <a:rPr lang="en-US" sz="1000" b="1" smtClean="0">
                <a:solidFill>
                  <a:srgbClr val="CC3300"/>
                </a:solidFill>
              </a:rPr>
              <a:t>&lt;/Description&gt;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&lt;Author&gt;</a:t>
            </a:r>
            <a:r>
              <a:rPr lang="en-US" sz="1000" b="1" smtClean="0"/>
              <a:t>Roland Weigelt</a:t>
            </a:r>
            <a:r>
              <a:rPr lang="en-US" sz="1000" b="1" smtClean="0">
                <a:solidFill>
                  <a:srgbClr val="CC3300"/>
                </a:solidFill>
              </a:rPr>
              <a:t>&lt;/Author&gt;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de-DE" sz="1000" b="1" smtClean="0">
                <a:solidFill>
                  <a:srgbClr val="CC3300"/>
                </a:solidFill>
              </a:rPr>
              <a:t>			</a:t>
            </a:r>
            <a:r>
              <a:rPr lang="de-DE" sz="1000" b="1" smtClean="0"/>
              <a:t>&lt;SnippetsType&gt;&lt;/SnippetsType&gt;</a:t>
            </a:r>
            <a:endParaRPr lang="en-US" sz="1000" b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	</a:t>
            </a:r>
            <a:r>
              <a:rPr lang="en-US" sz="1000" b="1" smtClean="0">
                <a:solidFill>
                  <a:srgbClr val="0000FF"/>
                </a:solidFill>
              </a:rPr>
              <a:t>&lt;/Header&gt;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	</a:t>
            </a:r>
            <a:r>
              <a:rPr lang="en-US" sz="1000" b="1" smtClean="0">
                <a:solidFill>
                  <a:srgbClr val="0000FF"/>
                </a:solidFill>
              </a:rPr>
              <a:t>&lt;Snippet&gt;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		&lt;Declarations&gt;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&lt;Literal&gt;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	&lt;ID&gt;</a:t>
            </a:r>
            <a:r>
              <a:rPr lang="en-US" sz="1000" b="1" smtClean="0"/>
              <a:t>property</a:t>
            </a:r>
            <a:r>
              <a:rPr lang="en-US" sz="1000" b="1" smtClean="0">
                <a:solidFill>
                  <a:srgbClr val="CC3300"/>
                </a:solidFill>
              </a:rPr>
              <a:t>&lt;/ID&gt;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	&lt;ToolTip&gt;</a:t>
            </a:r>
            <a:r>
              <a:rPr lang="en-US" sz="1000" b="1" smtClean="0"/>
              <a:t>Property name</a:t>
            </a:r>
            <a:r>
              <a:rPr lang="en-US" sz="1000" b="1" smtClean="0">
                <a:solidFill>
                  <a:srgbClr val="CC3300"/>
                </a:solidFill>
              </a:rPr>
              <a:t>&lt;/ToolTip&gt;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	&lt;Default&gt;</a:t>
            </a:r>
            <a:r>
              <a:rPr lang="en-US" sz="1000" b="1" smtClean="0"/>
              <a:t>MyProperty</a:t>
            </a:r>
            <a:r>
              <a:rPr lang="en-US" sz="1000" b="1" smtClean="0">
                <a:solidFill>
                  <a:srgbClr val="CC3300"/>
                </a:solidFill>
              </a:rPr>
              <a:t>&lt;/Default&gt;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&lt;/Literal&gt;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		&lt;/Declarations&gt;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		&lt;Code Language="csharp"&gt;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private bool m_b</a:t>
            </a:r>
            <a:r>
              <a:rPr lang="en-US" sz="1000" b="1" smtClean="0"/>
              <a:t>$property$</a:t>
            </a:r>
            <a:r>
              <a:rPr lang="en-US" sz="1000" b="1" smtClean="0">
                <a:solidFill>
                  <a:srgbClr val="CC3300"/>
                </a:solidFill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public bool </a:t>
            </a:r>
            <a:r>
              <a:rPr lang="en-US" sz="1000" b="1" smtClean="0"/>
              <a:t>$property$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	get { return m_b</a:t>
            </a:r>
            <a:r>
              <a:rPr lang="en-US" sz="1000" b="1" smtClean="0"/>
              <a:t>$property$</a:t>
            </a:r>
            <a:r>
              <a:rPr lang="en-US" sz="1000" b="1" smtClean="0">
                <a:solidFill>
                  <a:srgbClr val="CC3300"/>
                </a:solidFill>
              </a:rPr>
              <a:t>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	set { m_b</a:t>
            </a:r>
            <a:r>
              <a:rPr lang="en-US" sz="1000" b="1" smtClean="0"/>
              <a:t>$property$</a:t>
            </a:r>
            <a:r>
              <a:rPr lang="en-US" sz="1000" b="1" smtClean="0">
                <a:solidFill>
                  <a:srgbClr val="CC3300"/>
                </a:solidFill>
              </a:rPr>
              <a:t> = value;}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>
                <a:solidFill>
                  <a:srgbClr val="CC3300"/>
                </a:solidFill>
              </a:rPr>
              <a:t>				$end$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		&lt;/Code&gt;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	</a:t>
            </a:r>
            <a:r>
              <a:rPr lang="en-US" sz="1000" b="1" smtClean="0">
                <a:solidFill>
                  <a:srgbClr val="0000FF"/>
                </a:solidFill>
              </a:rPr>
              <a:t>&lt;/Snippet&gt;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	&lt;/CodeSnippet&gt;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000" b="1" smtClean="0"/>
              <a:t>&lt;/CodeSnippets&gt;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Erstellen von Code </a:t>
            </a:r>
            <a:r>
              <a:rPr lang="de-DE" dirty="0" err="1" smtClean="0"/>
              <a:t>Snippets</a:t>
            </a:r>
            <a:endParaRPr lang="de-DE" dirty="0"/>
          </a:p>
        </p:txBody>
      </p:sp>
      <p:sp>
        <p:nvSpPr>
          <p:cNvPr id="17411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Per XML-/Text-Editor </a:t>
            </a:r>
          </a:p>
          <a:p>
            <a:pPr lvl="1"/>
            <a:r>
              <a:rPr lang="de-DE" dirty="0" smtClean="0"/>
              <a:t>siehe </a:t>
            </a:r>
            <a:r>
              <a:rPr lang="de-DE" dirty="0" smtClean="0">
                <a:hlinkClick r:id="rId2"/>
              </a:rPr>
              <a:t>Code </a:t>
            </a:r>
            <a:r>
              <a:rPr lang="de-DE" dirty="0" err="1" smtClean="0">
                <a:hlinkClick r:id="rId2"/>
              </a:rPr>
              <a:t>Snippets</a:t>
            </a:r>
            <a:r>
              <a:rPr lang="de-DE" dirty="0" smtClean="0">
                <a:hlinkClick r:id="rId2"/>
              </a:rPr>
              <a:t> Schema Reference</a:t>
            </a:r>
            <a:endParaRPr lang="de-DE" dirty="0" smtClean="0"/>
          </a:p>
          <a:p>
            <a:endParaRPr lang="de-DE" sz="2400" dirty="0" smtClean="0"/>
          </a:p>
          <a:p>
            <a:r>
              <a:rPr lang="de-DE" dirty="0" smtClean="0"/>
              <a:t>Tipp: Das </a:t>
            </a:r>
            <a:r>
              <a:rPr lang="de-DE" dirty="0" err="1" smtClean="0"/>
              <a:t>snippet-Snippet</a:t>
            </a:r>
            <a:endParaRPr lang="de-DE" dirty="0" smtClean="0"/>
          </a:p>
          <a:p>
            <a:pPr lvl="1"/>
            <a:endParaRPr lang="de-DE" sz="2000" dirty="0" smtClean="0"/>
          </a:p>
          <a:p>
            <a:pPr>
              <a:buFontTx/>
              <a:buNone/>
            </a:pPr>
            <a:endParaRPr lang="de-DE" sz="2400" dirty="0" smtClean="0"/>
          </a:p>
          <a:p>
            <a:pPr>
              <a:buFontTx/>
              <a:buNone/>
            </a:pPr>
            <a:endParaRPr lang="de-DE" sz="2400" dirty="0" smtClean="0"/>
          </a:p>
          <a:p>
            <a:endParaRPr lang="de-DE" sz="2400" dirty="0" smtClean="0"/>
          </a:p>
          <a:p>
            <a:endParaRPr lang="en-US" sz="24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99" y="4162442"/>
            <a:ext cx="45815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Installation von Code </a:t>
            </a:r>
            <a:r>
              <a:rPr lang="de-DE" dirty="0" err="1" smtClean="0"/>
              <a:t>Snippets</a:t>
            </a:r>
            <a:endParaRPr lang="de-DE" dirty="0"/>
          </a:p>
        </p:txBody>
      </p:sp>
      <p:sp>
        <p:nvSpPr>
          <p:cNvPr id="1843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r>
              <a:rPr lang="de-DE" dirty="0" smtClean="0"/>
              <a:t> Manager (im Tools-Menü) </a:t>
            </a:r>
          </a:p>
          <a:p>
            <a:pPr lvl="1"/>
            <a:r>
              <a:rPr lang="de-DE" dirty="0" smtClean="0"/>
              <a:t>nicht zu empfehlen</a:t>
            </a:r>
          </a:p>
          <a:p>
            <a:r>
              <a:rPr lang="de-DE" dirty="0" smtClean="0"/>
              <a:t>Manuell: .</a:t>
            </a:r>
            <a:r>
              <a:rPr lang="de-DE" dirty="0" err="1" smtClean="0"/>
              <a:t>snippet</a:t>
            </a:r>
            <a:r>
              <a:rPr lang="de-DE" dirty="0" smtClean="0"/>
              <a:t> Datei kopieren</a:t>
            </a:r>
          </a:p>
          <a:p>
            <a:pPr lvl="1"/>
            <a:r>
              <a:rPr lang="de-DE" dirty="0" err="1" smtClean="0">
                <a:solidFill>
                  <a:schemeClr val="accent2"/>
                </a:solidFill>
              </a:rPr>
              <a:t>My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Documents</a:t>
            </a:r>
            <a:r>
              <a:rPr lang="de-DE" dirty="0" smtClean="0">
                <a:solidFill>
                  <a:schemeClr val="accent2"/>
                </a:solidFill>
              </a:rPr>
              <a:t>\</a:t>
            </a:r>
            <a:r>
              <a:rPr lang="en-US" dirty="0" smtClean="0">
                <a:solidFill>
                  <a:schemeClr val="accent2"/>
                </a:solidFill>
              </a:rPr>
              <a:t>Visual Studio 2005\Code Snippets\Visual C#\My Code Snippets</a:t>
            </a:r>
            <a:endParaRPr lang="de-DE" dirty="0" smtClean="0"/>
          </a:p>
          <a:p>
            <a:pPr lvl="1"/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r>
              <a:rPr lang="de-DE" dirty="0" smtClean="0"/>
              <a:t> werden automatisch erkannt</a:t>
            </a:r>
          </a:p>
          <a:p>
            <a:r>
              <a:rPr lang="de-DE" dirty="0" smtClean="0"/>
              <a:t>Visual Studio Content Installer (.</a:t>
            </a:r>
            <a:r>
              <a:rPr lang="de-DE" dirty="0" err="1" smtClean="0"/>
              <a:t>vsi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>
                <a:hlinkClick r:id="rId2"/>
              </a:rPr>
              <a:t>http://msdn2.microsoft.com/en-us/library/ms242311(VS.80).aspx</a:t>
            </a:r>
            <a:r>
              <a:rPr lang="de-DE" dirty="0" smtClean="0"/>
              <a:t> </a:t>
            </a:r>
          </a:p>
          <a:p>
            <a:pPr lvl="1"/>
            <a:endParaRPr lang="de-DE" sz="2000" dirty="0" smtClean="0"/>
          </a:p>
          <a:p>
            <a:pPr lvl="1"/>
            <a:endParaRPr lang="de-DE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Fertige Code </a:t>
            </a:r>
            <a:r>
              <a:rPr lang="de-DE" dirty="0" err="1" smtClean="0"/>
              <a:t>Snippets</a:t>
            </a:r>
            <a:endParaRPr lang="de-DE" dirty="0"/>
          </a:p>
        </p:txBody>
      </p:sp>
      <p:sp>
        <p:nvSpPr>
          <p:cNvPr id="18435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GotCodeSnippets.net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600" dirty="0" smtClean="0"/>
              <a:t>(</a:t>
            </a:r>
            <a:r>
              <a:rPr lang="en-US" sz="1600" dirty="0" smtClean="0">
                <a:hlinkClick r:id="rId2"/>
              </a:rPr>
              <a:t>http://www.gotcodesnippets.com/default.aspx</a:t>
            </a:r>
            <a:r>
              <a:rPr lang="en-US" sz="1600" dirty="0" smtClean="0"/>
              <a:t>)</a:t>
            </a:r>
          </a:p>
          <a:p>
            <a:endParaRPr lang="nl-NL" dirty="0" smtClean="0"/>
          </a:p>
          <a:p>
            <a:r>
              <a:rPr lang="nl-NL" dirty="0" smtClean="0"/>
              <a:t>Visual Studio 2005 Code Snippets – Microsoft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1600" dirty="0" smtClean="0"/>
              <a:t>(</a:t>
            </a:r>
            <a:r>
              <a:rPr lang="en-US" sz="1600" dirty="0" smtClean="0">
                <a:hlinkClick r:id="rId3"/>
              </a:rPr>
              <a:t>http://msdn.microsoft.com/vstudio/downloads/codesnippets/default.aspx</a:t>
            </a:r>
            <a:r>
              <a:rPr lang="en-US" sz="1600" dirty="0" smtClean="0"/>
              <a:t>)</a:t>
            </a:r>
          </a:p>
          <a:p>
            <a:endParaRPr lang="de-DE" dirty="0" smtClean="0"/>
          </a:p>
          <a:p>
            <a:r>
              <a:rPr lang="de-DE" dirty="0" smtClean="0"/>
              <a:t>Roland Weigelt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600" dirty="0" smtClean="0"/>
              <a:t>(</a:t>
            </a:r>
            <a:r>
              <a:rPr lang="de-DE" sz="1600" dirty="0" smtClean="0">
                <a:hlinkClick r:id="rId4"/>
              </a:rPr>
              <a:t>http://weblogs.asp.net/rweigelt/category/10077.aspx</a:t>
            </a:r>
            <a:r>
              <a:rPr lang="de-DE" sz="1600" dirty="0" smtClean="0"/>
              <a:t>)</a:t>
            </a:r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>Jens Schaller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600" dirty="0" smtClean="0"/>
              <a:t>(</a:t>
            </a:r>
            <a:r>
              <a:rPr lang="de-DE" sz="1600" dirty="0" smtClean="0">
                <a:hlinkClick r:id="rId5"/>
              </a:rPr>
              <a:t>http://jens-schaller.de/blog/category/vs_2005/index.htm</a:t>
            </a:r>
            <a:r>
              <a:rPr lang="de-DE" sz="1600" dirty="0" smtClean="0"/>
              <a:t>) </a:t>
            </a:r>
            <a:endParaRPr lang="en-US" sz="16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N2C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BN2C</Template>
  <TotalTime>0</TotalTime>
  <Words>217</Words>
  <Application>Microsoft Office PowerPoint</Application>
  <PresentationFormat>Bildschirmpräsentation (4:3)</PresentationFormat>
  <Paragraphs>97</Paragraphs>
  <Slides>10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BN2C</vt:lpstr>
      <vt:lpstr>Code Snippets</vt:lpstr>
      <vt:lpstr>Was sind Code Snippets?</vt:lpstr>
      <vt:lpstr>Einfügen eines Code Snippets</vt:lpstr>
      <vt:lpstr>Einfügen eines Code Snippets</vt:lpstr>
      <vt:lpstr>Aufbau von Code Snippets</vt:lpstr>
      <vt:lpstr>Erstellen von Code Snippets</vt:lpstr>
      <vt:lpstr>Installation von Code Snippets</vt:lpstr>
      <vt:lpstr>Fertige Code Snippets</vt:lpstr>
      <vt:lpstr>Demo</vt:lpstr>
      <vt:lpstr>Ressourcen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566</cp:revision>
  <dcterms:created xsi:type="dcterms:W3CDTF">2005-08-20T20:54:38Z</dcterms:created>
  <dcterms:modified xsi:type="dcterms:W3CDTF">2007-04-05T11:02:28Z</dcterms:modified>
</cp:coreProperties>
</file>