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8"/>
  </p:notesMasterIdLst>
  <p:handoutMasterIdLst>
    <p:handoutMasterId r:id="rId9"/>
  </p:handoutMasterIdLst>
  <p:sldIdLst>
    <p:sldId id="258" r:id="rId2"/>
    <p:sldId id="314" r:id="rId3"/>
    <p:sldId id="301" r:id="rId4"/>
    <p:sldId id="315" r:id="rId5"/>
    <p:sldId id="281" r:id="rId6"/>
    <p:sldId id="316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69696"/>
    <a:srgbClr val="EAEAEA"/>
    <a:srgbClr val="FFFF00"/>
    <a:srgbClr val="777777"/>
    <a:srgbClr val="FFCC00"/>
    <a:srgbClr val="292929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18" autoAdjust="0"/>
    <p:restoredTop sz="81445" autoAdjust="0"/>
  </p:normalViewPr>
  <p:slideViewPr>
    <p:cSldViewPr>
      <p:cViewPr varScale="1">
        <p:scale>
          <a:sx n="81" d="100"/>
          <a:sy n="81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6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EE4E04-D056-43DB-AC2D-0D0C18546C46}" type="doc">
      <dgm:prSet loTypeId="urn:microsoft.com/office/officeart/2005/8/layout/arrow2" loCatId="process" qsTypeId="urn:microsoft.com/office/officeart/2005/8/quickstyle/simple2" qsCatId="simple" csTypeId="urn:microsoft.com/office/officeart/2005/8/colors/accent1_3" csCatId="accent1" phldr="1"/>
      <dgm:spPr/>
    </dgm:pt>
    <dgm:pt modelId="{1F38DE37-0249-4503-83A2-7ED7C1E12FB1}">
      <dgm:prSet phldrT="[Text]" custT="1"/>
      <dgm:spPr/>
      <dgm:t>
        <a:bodyPr anchor="b" anchorCtr="0"/>
        <a:lstStyle/>
        <a:p>
          <a:r>
            <a:rPr lang="de-DE" sz="2400" dirty="0" smtClean="0"/>
            <a:t>Code </a:t>
          </a:r>
          <a:r>
            <a:rPr lang="de-DE" sz="2400" dirty="0" err="1" smtClean="0"/>
            <a:t>Snippets</a:t>
          </a:r>
          <a:endParaRPr lang="de-DE" sz="2400" dirty="0"/>
        </a:p>
      </dgm:t>
    </dgm:pt>
    <dgm:pt modelId="{AF74955B-54F5-4D02-9EAA-6303D6F219E5}" type="parTrans" cxnId="{F8127C69-A2C0-4B23-B8E3-FAA1B200AC04}">
      <dgm:prSet/>
      <dgm:spPr/>
      <dgm:t>
        <a:bodyPr/>
        <a:lstStyle/>
        <a:p>
          <a:endParaRPr lang="de-DE"/>
        </a:p>
      </dgm:t>
    </dgm:pt>
    <dgm:pt modelId="{DFA791A9-0D40-4C28-B75E-876EFDB03063}" type="sibTrans" cxnId="{F8127C69-A2C0-4B23-B8E3-FAA1B200AC04}">
      <dgm:prSet/>
      <dgm:spPr/>
      <dgm:t>
        <a:bodyPr/>
        <a:lstStyle/>
        <a:p>
          <a:endParaRPr lang="de-DE"/>
        </a:p>
      </dgm:t>
    </dgm:pt>
    <dgm:pt modelId="{C71EC41D-8746-451C-89E8-C498CF58832F}">
      <dgm:prSet phldrT="[Text]" custT="1"/>
      <dgm:spPr/>
      <dgm:t>
        <a:bodyPr anchor="b" anchorCtr="0"/>
        <a:lstStyle/>
        <a:p>
          <a:pPr algn="ctr"/>
          <a:r>
            <a:rPr lang="de-DE" sz="2400" dirty="0" smtClean="0"/>
            <a:t>Add-ins</a:t>
          </a:r>
          <a:br>
            <a:rPr lang="de-DE" sz="2400" dirty="0" smtClean="0"/>
          </a:br>
          <a:endParaRPr lang="de-DE" sz="2400" dirty="0" smtClean="0"/>
        </a:p>
        <a:p>
          <a:pPr algn="ctr"/>
          <a:r>
            <a:rPr lang="de-DE" sz="2400" dirty="0" err="1" smtClean="0"/>
            <a:t>Wizards</a:t>
          </a:r>
          <a:endParaRPr lang="de-DE" sz="2400" dirty="0"/>
        </a:p>
      </dgm:t>
    </dgm:pt>
    <dgm:pt modelId="{08B2A8AC-EA8C-4F98-B31A-AC0BA4C74E75}" type="parTrans" cxnId="{CB94AD60-4DA1-40AA-AFB9-B360F7FED55B}">
      <dgm:prSet/>
      <dgm:spPr/>
      <dgm:t>
        <a:bodyPr/>
        <a:lstStyle/>
        <a:p>
          <a:endParaRPr lang="de-DE"/>
        </a:p>
      </dgm:t>
    </dgm:pt>
    <dgm:pt modelId="{A393DDEB-4C51-4380-B7EC-3F1E5ADD1BAE}" type="sibTrans" cxnId="{CB94AD60-4DA1-40AA-AFB9-B360F7FED55B}">
      <dgm:prSet/>
      <dgm:spPr/>
      <dgm:t>
        <a:bodyPr/>
        <a:lstStyle/>
        <a:p>
          <a:endParaRPr lang="de-DE"/>
        </a:p>
      </dgm:t>
    </dgm:pt>
    <dgm:pt modelId="{7286B26A-7B78-48EB-BE17-8D9431355A7B}">
      <dgm:prSet phldrT="[Text]" custT="1"/>
      <dgm:spPr/>
      <dgm:t>
        <a:bodyPr anchor="t" anchorCtr="0"/>
        <a:lstStyle/>
        <a:p>
          <a:r>
            <a:rPr lang="de-DE" sz="2400" dirty="0" smtClean="0"/>
            <a:t>Optionen</a:t>
          </a:r>
        </a:p>
      </dgm:t>
    </dgm:pt>
    <dgm:pt modelId="{9D9A701D-28FA-4AAA-8921-5911F3328AAA}" type="parTrans" cxnId="{C07C93DB-9478-4131-8662-462854FC7837}">
      <dgm:prSet/>
      <dgm:spPr/>
      <dgm:t>
        <a:bodyPr/>
        <a:lstStyle/>
        <a:p>
          <a:endParaRPr lang="de-DE"/>
        </a:p>
      </dgm:t>
    </dgm:pt>
    <dgm:pt modelId="{1AC96A3B-8B96-4D65-9767-16DBC89418BD}" type="sibTrans" cxnId="{C07C93DB-9478-4131-8662-462854FC7837}">
      <dgm:prSet/>
      <dgm:spPr/>
      <dgm:t>
        <a:bodyPr/>
        <a:lstStyle/>
        <a:p>
          <a:endParaRPr lang="de-DE"/>
        </a:p>
      </dgm:t>
    </dgm:pt>
    <dgm:pt modelId="{D32CE701-17AF-4462-8051-75016CCC3A89}">
      <dgm:prSet phldrT="[Text]" custT="1"/>
      <dgm:spPr/>
      <dgm:t>
        <a:bodyPr anchor="b" anchorCtr="0"/>
        <a:lstStyle/>
        <a:p>
          <a:r>
            <a:rPr lang="de-DE" sz="2400" dirty="0" err="1" smtClean="0"/>
            <a:t>VSPackages</a:t>
          </a:r>
          <a:endParaRPr lang="de-DE" sz="2400" dirty="0"/>
        </a:p>
      </dgm:t>
    </dgm:pt>
    <dgm:pt modelId="{05B425D9-8AB1-4D0A-9AAF-FBC44C743443}" type="parTrans" cxnId="{1EC70AEB-A8DB-4CEC-A970-8B16B313AECA}">
      <dgm:prSet/>
      <dgm:spPr/>
      <dgm:t>
        <a:bodyPr/>
        <a:lstStyle/>
        <a:p>
          <a:endParaRPr lang="de-DE"/>
        </a:p>
      </dgm:t>
    </dgm:pt>
    <dgm:pt modelId="{B6365E2F-892F-4AA3-A21D-BA7FA4872EDB}" type="sibTrans" cxnId="{1EC70AEB-A8DB-4CEC-A970-8B16B313AECA}">
      <dgm:prSet/>
      <dgm:spPr/>
      <dgm:t>
        <a:bodyPr/>
        <a:lstStyle/>
        <a:p>
          <a:endParaRPr lang="de-DE"/>
        </a:p>
      </dgm:t>
    </dgm:pt>
    <dgm:pt modelId="{07FAA70B-CB75-4388-AFD8-DC44450D1BDD}">
      <dgm:prSet phldrT="[Text]" custT="1"/>
      <dgm:spPr/>
      <dgm:t>
        <a:bodyPr anchor="b" anchorCtr="0"/>
        <a:lstStyle/>
        <a:p>
          <a:pPr algn="ctr"/>
          <a:r>
            <a:rPr lang="de-DE" sz="2400" dirty="0" smtClean="0"/>
            <a:t>Makros</a:t>
          </a:r>
          <a:br>
            <a:rPr lang="de-DE" sz="2400" dirty="0" smtClean="0"/>
          </a:br>
          <a:endParaRPr lang="de-DE" sz="2400" dirty="0" smtClean="0"/>
        </a:p>
        <a:p>
          <a:pPr algn="ctr"/>
          <a:r>
            <a:rPr lang="de-DE" sz="2400" dirty="0" smtClean="0"/>
            <a:t>Templates</a:t>
          </a:r>
          <a:endParaRPr lang="de-DE" sz="2400" dirty="0"/>
        </a:p>
      </dgm:t>
    </dgm:pt>
    <dgm:pt modelId="{478936B8-5A70-4109-BEEF-EECFBF722D91}" type="parTrans" cxnId="{DD0C96E4-4081-4915-A36D-9065B8D37C1F}">
      <dgm:prSet/>
      <dgm:spPr/>
      <dgm:t>
        <a:bodyPr/>
        <a:lstStyle/>
        <a:p>
          <a:endParaRPr lang="de-DE"/>
        </a:p>
      </dgm:t>
    </dgm:pt>
    <dgm:pt modelId="{E93FF444-B0D4-4575-BAA4-692073101068}" type="sibTrans" cxnId="{DD0C96E4-4081-4915-A36D-9065B8D37C1F}">
      <dgm:prSet/>
      <dgm:spPr/>
      <dgm:t>
        <a:bodyPr/>
        <a:lstStyle/>
        <a:p>
          <a:endParaRPr lang="de-DE"/>
        </a:p>
      </dgm:t>
    </dgm:pt>
    <dgm:pt modelId="{B6C793A6-D82E-4510-B269-76CA23D72AB0}" type="pres">
      <dgm:prSet presAssocID="{51EE4E04-D056-43DB-AC2D-0D0C18546C46}" presName="arrowDiagram" presStyleCnt="0">
        <dgm:presLayoutVars>
          <dgm:chMax val="5"/>
          <dgm:dir/>
          <dgm:resizeHandles val="exact"/>
        </dgm:presLayoutVars>
      </dgm:prSet>
      <dgm:spPr/>
    </dgm:pt>
    <dgm:pt modelId="{39CF2F32-C321-4E3F-9503-8EB8176D28F6}" type="pres">
      <dgm:prSet presAssocID="{51EE4E04-D056-43DB-AC2D-0D0C18546C46}" presName="arrow" presStyleLbl="bgShp" presStyleIdx="0" presStyleCnt="1"/>
      <dgm:spPr/>
    </dgm:pt>
    <dgm:pt modelId="{12C193FA-5A5B-49F8-9865-FC237FA16D76}" type="pres">
      <dgm:prSet presAssocID="{51EE4E04-D056-43DB-AC2D-0D0C18546C46}" presName="arrowDiagram5" presStyleCnt="0"/>
      <dgm:spPr/>
    </dgm:pt>
    <dgm:pt modelId="{BD9C8244-8610-4EA3-9711-0E9133B9CE76}" type="pres">
      <dgm:prSet presAssocID="{7286B26A-7B78-48EB-BE17-8D9431355A7B}" presName="bullet5a" presStyleLbl="node1" presStyleIdx="0" presStyleCnt="5"/>
      <dgm:spPr/>
    </dgm:pt>
    <dgm:pt modelId="{7651A231-2584-4FD9-A83F-7A6B993620C8}" type="pres">
      <dgm:prSet presAssocID="{7286B26A-7B78-48EB-BE17-8D9431355A7B}" presName="textBox5a" presStyleLbl="revTx" presStyleIdx="0" presStyleCnt="5" custScaleX="197531" custScaleY="42925" custLinFactNeighborX="-17325" custLinFactNeighborY="-1402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CECCD6B-6793-482D-830F-825940FCB302}" type="pres">
      <dgm:prSet presAssocID="{1F38DE37-0249-4503-83A2-7ED7C1E12FB1}" presName="bullet5b" presStyleLbl="node1" presStyleIdx="1" presStyleCnt="5"/>
      <dgm:spPr/>
    </dgm:pt>
    <dgm:pt modelId="{E170A770-E561-4CC9-8961-FF3D351A58F7}" type="pres">
      <dgm:prSet presAssocID="{1F38DE37-0249-4503-83A2-7ED7C1E12FB1}" presName="textBox5b" presStyleLbl="revTx" presStyleIdx="1" presStyleCnt="5" custScaleX="174709" custScaleY="37709" custLinFactNeighborX="-44299" custLinFactNeighborY="-4109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CADD458-CD7E-4738-8386-2D319C3B82FA}" type="pres">
      <dgm:prSet presAssocID="{07FAA70B-CB75-4388-AFD8-DC44450D1BDD}" presName="bullet5c" presStyleLbl="node1" presStyleIdx="2" presStyleCnt="5"/>
      <dgm:spPr/>
    </dgm:pt>
    <dgm:pt modelId="{76842383-34B8-4E70-9456-50653E9D08A1}" type="pres">
      <dgm:prSet presAssocID="{07FAA70B-CB75-4388-AFD8-DC44450D1BDD}" presName="textBox5c" presStyleLbl="revTx" presStyleIdx="2" presStyleCnt="5" custScaleX="159680" custScaleY="47768" custLinFactNeighborX="-54160" custLinFactNeighborY="-5296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A73D3F4-D118-45D1-A743-EAA76E7130A6}" type="pres">
      <dgm:prSet presAssocID="{C71EC41D-8746-451C-89E8-C498CF58832F}" presName="bullet5d" presStyleLbl="node1" presStyleIdx="3" presStyleCnt="5"/>
      <dgm:spPr/>
    </dgm:pt>
    <dgm:pt modelId="{A7AFD09F-17FB-4A50-B2EB-1B9B6649C350}" type="pres">
      <dgm:prSet presAssocID="{C71EC41D-8746-451C-89E8-C498CF58832F}" presName="textBox5d" presStyleLbl="revTx" presStyleIdx="3" presStyleCnt="5" custScaleY="35035" custLinFactNeighborX="-57973" custLinFactNeighborY="-5077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12F43EA-DF72-4AE6-9D9D-80C26320898A}" type="pres">
      <dgm:prSet presAssocID="{D32CE701-17AF-4462-8051-75016CCC3A89}" presName="bullet5e" presStyleLbl="node1" presStyleIdx="4" presStyleCnt="5"/>
      <dgm:spPr/>
    </dgm:pt>
    <dgm:pt modelId="{A2874CFC-F901-4ED3-8610-298789005585}" type="pres">
      <dgm:prSet presAssocID="{D32CE701-17AF-4462-8051-75016CCC3A89}" presName="textBox5e" presStyleLbl="revTx" presStyleIdx="4" presStyleCnt="5" custFlipVert="0" custScaleX="121259" custScaleY="20763" custLinFactNeighborX="-56002" custLinFactNeighborY="-6932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A672154-9404-46F8-BAF6-0EBE156C419B}" type="presOf" srcId="{7286B26A-7B78-48EB-BE17-8D9431355A7B}" destId="{7651A231-2584-4FD9-A83F-7A6B993620C8}" srcOrd="0" destOrd="0" presId="urn:microsoft.com/office/officeart/2005/8/layout/arrow2"/>
    <dgm:cxn modelId="{38A461DD-4762-450D-A77E-F9D4E2CC3DF4}" type="presOf" srcId="{51EE4E04-D056-43DB-AC2D-0D0C18546C46}" destId="{B6C793A6-D82E-4510-B269-76CA23D72AB0}" srcOrd="0" destOrd="0" presId="urn:microsoft.com/office/officeart/2005/8/layout/arrow2"/>
    <dgm:cxn modelId="{5DF32D4A-DD5F-45F7-A3B4-595B86D0C926}" type="presOf" srcId="{07FAA70B-CB75-4388-AFD8-DC44450D1BDD}" destId="{76842383-34B8-4E70-9456-50653E9D08A1}" srcOrd="0" destOrd="0" presId="urn:microsoft.com/office/officeart/2005/8/layout/arrow2"/>
    <dgm:cxn modelId="{A4AD4057-D6F7-488F-822D-5FBCF3A1AF9A}" type="presOf" srcId="{C71EC41D-8746-451C-89E8-C498CF58832F}" destId="{A7AFD09F-17FB-4A50-B2EB-1B9B6649C350}" srcOrd="0" destOrd="0" presId="urn:microsoft.com/office/officeart/2005/8/layout/arrow2"/>
    <dgm:cxn modelId="{C07C93DB-9478-4131-8662-462854FC7837}" srcId="{51EE4E04-D056-43DB-AC2D-0D0C18546C46}" destId="{7286B26A-7B78-48EB-BE17-8D9431355A7B}" srcOrd="0" destOrd="0" parTransId="{9D9A701D-28FA-4AAA-8921-5911F3328AAA}" sibTransId="{1AC96A3B-8B96-4D65-9767-16DBC89418BD}"/>
    <dgm:cxn modelId="{1EC70AEB-A8DB-4CEC-A970-8B16B313AECA}" srcId="{51EE4E04-D056-43DB-AC2D-0D0C18546C46}" destId="{D32CE701-17AF-4462-8051-75016CCC3A89}" srcOrd="4" destOrd="0" parTransId="{05B425D9-8AB1-4D0A-9AAF-FBC44C743443}" sibTransId="{B6365E2F-892F-4AA3-A21D-BA7FA4872EDB}"/>
    <dgm:cxn modelId="{DD0C96E4-4081-4915-A36D-9065B8D37C1F}" srcId="{51EE4E04-D056-43DB-AC2D-0D0C18546C46}" destId="{07FAA70B-CB75-4388-AFD8-DC44450D1BDD}" srcOrd="2" destOrd="0" parTransId="{478936B8-5A70-4109-BEEF-EECFBF722D91}" sibTransId="{E93FF444-B0D4-4575-BAA4-692073101068}"/>
    <dgm:cxn modelId="{FC4E8E41-3FD8-4212-8184-7BE0A8749AD3}" type="presOf" srcId="{D32CE701-17AF-4462-8051-75016CCC3A89}" destId="{A2874CFC-F901-4ED3-8610-298789005585}" srcOrd="0" destOrd="0" presId="urn:microsoft.com/office/officeart/2005/8/layout/arrow2"/>
    <dgm:cxn modelId="{F8127C69-A2C0-4B23-B8E3-FAA1B200AC04}" srcId="{51EE4E04-D056-43DB-AC2D-0D0C18546C46}" destId="{1F38DE37-0249-4503-83A2-7ED7C1E12FB1}" srcOrd="1" destOrd="0" parTransId="{AF74955B-54F5-4D02-9EAA-6303D6F219E5}" sibTransId="{DFA791A9-0D40-4C28-B75E-876EFDB03063}"/>
    <dgm:cxn modelId="{ED5960C1-5FA9-418F-935C-8E7F680BB428}" type="presOf" srcId="{1F38DE37-0249-4503-83A2-7ED7C1E12FB1}" destId="{E170A770-E561-4CC9-8961-FF3D351A58F7}" srcOrd="0" destOrd="0" presId="urn:microsoft.com/office/officeart/2005/8/layout/arrow2"/>
    <dgm:cxn modelId="{CB94AD60-4DA1-40AA-AFB9-B360F7FED55B}" srcId="{51EE4E04-D056-43DB-AC2D-0D0C18546C46}" destId="{C71EC41D-8746-451C-89E8-C498CF58832F}" srcOrd="3" destOrd="0" parTransId="{08B2A8AC-EA8C-4F98-B31A-AC0BA4C74E75}" sibTransId="{A393DDEB-4C51-4380-B7EC-3F1E5ADD1BAE}"/>
    <dgm:cxn modelId="{81DFCFFE-79F8-4678-841F-5108DD51FD4B}" type="presParOf" srcId="{B6C793A6-D82E-4510-B269-76CA23D72AB0}" destId="{39CF2F32-C321-4E3F-9503-8EB8176D28F6}" srcOrd="0" destOrd="0" presId="urn:microsoft.com/office/officeart/2005/8/layout/arrow2"/>
    <dgm:cxn modelId="{1A800160-EAFD-4B3B-BFD7-F9E8E2C5F3F5}" type="presParOf" srcId="{B6C793A6-D82E-4510-B269-76CA23D72AB0}" destId="{12C193FA-5A5B-49F8-9865-FC237FA16D76}" srcOrd="1" destOrd="0" presId="urn:microsoft.com/office/officeart/2005/8/layout/arrow2"/>
    <dgm:cxn modelId="{374889C6-6C7D-48BC-9963-E1F83AD8C7B4}" type="presParOf" srcId="{12C193FA-5A5B-49F8-9865-FC237FA16D76}" destId="{BD9C8244-8610-4EA3-9711-0E9133B9CE76}" srcOrd="0" destOrd="0" presId="urn:microsoft.com/office/officeart/2005/8/layout/arrow2"/>
    <dgm:cxn modelId="{415EA3B7-EEE5-4474-841D-D098EF0E45E7}" type="presParOf" srcId="{12C193FA-5A5B-49F8-9865-FC237FA16D76}" destId="{7651A231-2584-4FD9-A83F-7A6B993620C8}" srcOrd="1" destOrd="0" presId="urn:microsoft.com/office/officeart/2005/8/layout/arrow2"/>
    <dgm:cxn modelId="{9BFE6827-FFA2-4B33-8B0B-7E59FEE472BC}" type="presParOf" srcId="{12C193FA-5A5B-49F8-9865-FC237FA16D76}" destId="{1CECCD6B-6793-482D-830F-825940FCB302}" srcOrd="2" destOrd="0" presId="urn:microsoft.com/office/officeart/2005/8/layout/arrow2"/>
    <dgm:cxn modelId="{815C9F1F-9B56-4E94-B7FF-3FAE32BD62AE}" type="presParOf" srcId="{12C193FA-5A5B-49F8-9865-FC237FA16D76}" destId="{E170A770-E561-4CC9-8961-FF3D351A58F7}" srcOrd="3" destOrd="0" presId="urn:microsoft.com/office/officeart/2005/8/layout/arrow2"/>
    <dgm:cxn modelId="{A4A141D9-7D80-4229-9BD8-167A05B13246}" type="presParOf" srcId="{12C193FA-5A5B-49F8-9865-FC237FA16D76}" destId="{8CADD458-CD7E-4738-8386-2D319C3B82FA}" srcOrd="4" destOrd="0" presId="urn:microsoft.com/office/officeart/2005/8/layout/arrow2"/>
    <dgm:cxn modelId="{368BF015-E40B-47CA-A0A8-350D2A81CA18}" type="presParOf" srcId="{12C193FA-5A5B-49F8-9865-FC237FA16D76}" destId="{76842383-34B8-4E70-9456-50653E9D08A1}" srcOrd="5" destOrd="0" presId="urn:microsoft.com/office/officeart/2005/8/layout/arrow2"/>
    <dgm:cxn modelId="{877F1BE8-2BFD-47C2-A090-044BB1CD1A6B}" type="presParOf" srcId="{12C193FA-5A5B-49F8-9865-FC237FA16D76}" destId="{EA73D3F4-D118-45D1-A743-EAA76E7130A6}" srcOrd="6" destOrd="0" presId="urn:microsoft.com/office/officeart/2005/8/layout/arrow2"/>
    <dgm:cxn modelId="{53C5DFAF-1DB5-4E09-9125-2048914DB2F4}" type="presParOf" srcId="{12C193FA-5A5B-49F8-9865-FC237FA16D76}" destId="{A7AFD09F-17FB-4A50-B2EB-1B9B6649C350}" srcOrd="7" destOrd="0" presId="urn:microsoft.com/office/officeart/2005/8/layout/arrow2"/>
    <dgm:cxn modelId="{6E5590DE-091B-4542-8463-3F42976DA0CC}" type="presParOf" srcId="{12C193FA-5A5B-49F8-9865-FC237FA16D76}" destId="{512F43EA-DF72-4AE6-9D9D-80C26320898A}" srcOrd="8" destOrd="0" presId="urn:microsoft.com/office/officeart/2005/8/layout/arrow2"/>
    <dgm:cxn modelId="{6BF1CD7E-276D-4218-9DC1-D76D755024C0}" type="presParOf" srcId="{12C193FA-5A5B-49F8-9865-FC237FA16D76}" destId="{A2874CFC-F901-4ED3-8610-298789005585}" srcOrd="9" destOrd="0" presId="urn:microsoft.com/office/officeart/2005/8/layout/arrow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EDB382-EA0A-47B8-9239-C7A0EC911895}" type="datetimeFigureOut">
              <a:rPr lang="de-DE"/>
              <a:pPr>
                <a:defRPr/>
              </a:pPr>
              <a:t>05.04.2007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C20ED8-F2D5-4CE5-A0EE-F69544B3BD6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58F8CB-2711-420D-BE34-BEA3454E517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Diese Folie</a:t>
            </a: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643050"/>
            <a:ext cx="8785225" cy="5214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5669-46D8-470F-8CBD-A0C1EC590AFC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494EF-68C8-4151-925C-B72820D58082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1426E-8A75-467B-A12D-0760597DFFA1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1ED91-2EDA-4345-9714-69E00E9A95C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698EA-36FE-496C-B069-E9C8854D964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9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643050"/>
            <a:ext cx="8785225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92150"/>
            <a:ext cx="8785225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10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il@roland-weigelt.de" TargetMode="External"/><Relationship Id="rId2" Type="http://schemas.openxmlformats.org/officeDocument/2006/relationships/hyperlink" Target="mailto:mail@jens-schaller.de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eblogs.asp.net/rweigelt" TargetMode="External"/><Relationship Id="rId4" Type="http://schemas.openxmlformats.org/officeDocument/2006/relationships/hyperlink" Target="http://jens-schaller.de/blo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oland-weigelt.de/ghostdoc/" TargetMode="External"/><Relationship Id="rId3" Type="http://schemas.openxmlformats.org/officeDocument/2006/relationships/hyperlink" Target="http://jens-schaller.de/blog" TargetMode="External"/><Relationship Id="rId7" Type="http://schemas.openxmlformats.org/officeDocument/2006/relationships/hyperlink" Target="http://weblogs.asp.net/rweigel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mailto:mail@jens-schaller.de" TargetMode="External"/><Relationship Id="rId10" Type="http://schemas.openxmlformats.org/officeDocument/2006/relationships/image" Target="../media/image4.jpeg"/><Relationship Id="rId4" Type="http://schemas.openxmlformats.org/officeDocument/2006/relationships/hyperlink" Target="http://sonicfilefinder.jens-schaller.de/" TargetMode="External"/><Relationship Id="rId9" Type="http://schemas.openxmlformats.org/officeDocument/2006/relationships/hyperlink" Target="mailto:mail@roland-weigelt.d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/>
              <a:t>Visual Studio </a:t>
            </a:r>
            <a:r>
              <a:rPr lang="de-DE" dirty="0" smtClean="0"/>
              <a:t>2005</a:t>
            </a:r>
            <a:br>
              <a:rPr lang="de-DE" dirty="0" smtClean="0"/>
            </a:br>
            <a:r>
              <a:rPr lang="de-DE" dirty="0" smtClean="0"/>
              <a:t>anpassen und erweitern</a:t>
            </a:r>
            <a:endParaRPr lang="en-US" dirty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02.04.2007</a:t>
            </a:r>
            <a:endParaRPr lang="de-DE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Jens Schaller, Roland Weigelt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 dirty="0">
                <a:latin typeface="Verdana" pitchFamily="34" charset="0"/>
              </a:rPr>
              <a:t>		Jens Schaller					Roland Weigelt</a:t>
            </a:r>
          </a:p>
          <a:p>
            <a:pPr algn="just" defTabSz="633413">
              <a:tabLst>
                <a:tab pos="722313" algn="l"/>
              </a:tabLst>
            </a:pPr>
            <a:r>
              <a:rPr lang="de-DE" sz="1400" i="1" dirty="0" err="1">
                <a:latin typeface="Verdana" pitchFamily="34" charset="0"/>
              </a:rPr>
              <a:t>EMail</a:t>
            </a:r>
            <a:r>
              <a:rPr lang="de-DE" sz="1400" i="1" dirty="0">
                <a:latin typeface="Verdana" pitchFamily="34" charset="0"/>
              </a:rPr>
              <a:t>:</a:t>
            </a:r>
            <a:r>
              <a:rPr lang="de-DE" sz="1400" b="1" dirty="0">
                <a:latin typeface="Verdana" pitchFamily="34" charset="0"/>
              </a:rPr>
              <a:t>		</a:t>
            </a:r>
            <a:r>
              <a:rPr lang="de-DE" sz="1400" dirty="0">
                <a:latin typeface="Verdana" pitchFamily="34" charset="0"/>
                <a:hlinkClick r:id="rId2"/>
              </a:rPr>
              <a:t>mail@jens-schaller.de</a:t>
            </a:r>
            <a:r>
              <a:rPr lang="de-DE" sz="1400" dirty="0">
                <a:latin typeface="Verdana" pitchFamily="34" charset="0"/>
              </a:rPr>
              <a:t>			</a:t>
            </a:r>
            <a:r>
              <a:rPr lang="de-DE" sz="1400" dirty="0">
                <a:solidFill>
                  <a:schemeClr val="hlink"/>
                </a:solidFill>
                <a:latin typeface="Verdana" pitchFamily="34" charset="0"/>
                <a:hlinkClick r:id="rId3"/>
              </a:rPr>
              <a:t>mail@roland-weigelt.de</a:t>
            </a:r>
            <a:endParaRPr lang="de-DE" sz="1400" dirty="0">
              <a:solidFill>
                <a:schemeClr val="hlink"/>
              </a:solidFill>
              <a:latin typeface="Verdana" pitchFamily="34" charset="0"/>
            </a:endParaRPr>
          </a:p>
          <a:p>
            <a:pPr algn="just" defTabSz="633413">
              <a:tabLst>
                <a:tab pos="722313" algn="l"/>
              </a:tabLst>
            </a:pPr>
            <a:r>
              <a:rPr lang="de-DE" sz="1400" i="1" dirty="0">
                <a:latin typeface="Verdana" pitchFamily="34" charset="0"/>
              </a:rPr>
              <a:t>Weblog:</a:t>
            </a:r>
            <a:r>
              <a:rPr lang="de-DE" sz="1400" dirty="0">
                <a:latin typeface="Verdana" pitchFamily="34" charset="0"/>
              </a:rPr>
              <a:t>	</a:t>
            </a:r>
            <a:r>
              <a:rPr lang="de-DE" sz="1400" dirty="0">
                <a:latin typeface="Verdana" pitchFamily="34" charset="0"/>
                <a:hlinkClick r:id="rId4"/>
              </a:rPr>
              <a:t>http://jens-schaller.de/blog</a:t>
            </a:r>
            <a:r>
              <a:rPr lang="de-DE" sz="1400" dirty="0">
                <a:latin typeface="Verdana" pitchFamily="34" charset="0"/>
              </a:rPr>
              <a:t>			</a:t>
            </a:r>
            <a:r>
              <a:rPr lang="de-DE" sz="1400" dirty="0">
                <a:latin typeface="Verdana" pitchFamily="34" charset="0"/>
                <a:hlinkClick r:id="rId5"/>
              </a:rPr>
              <a:t>http://weblogs.asp.net/rweigelt</a:t>
            </a:r>
            <a:endParaRPr 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Über uns</a:t>
            </a:r>
            <a:endParaRPr lang="en-US" sz="14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214546" y="1785926"/>
            <a:ext cx="6786610" cy="1714512"/>
          </a:xfrm>
        </p:spPr>
        <p:txBody>
          <a:bodyPr/>
          <a:lstStyle/>
          <a:p>
            <a:pPr>
              <a:buNone/>
            </a:pPr>
            <a:r>
              <a:rPr lang="de-DE" b="1" dirty="0" smtClean="0">
                <a:solidFill>
                  <a:schemeClr val="tx1"/>
                </a:solidFill>
              </a:rPr>
              <a:t>Jens Schaller</a:t>
            </a:r>
          </a:p>
          <a:p>
            <a:pPr>
              <a:buNone/>
              <a:tabLst>
                <a:tab pos="809625" algn="l"/>
              </a:tabLst>
            </a:pPr>
            <a:r>
              <a:rPr lang="de-DE" sz="2400" dirty="0" smtClean="0">
                <a:solidFill>
                  <a:schemeClr val="tx1"/>
                </a:solidFill>
              </a:rPr>
              <a:t>Blog:	</a:t>
            </a:r>
            <a:r>
              <a:rPr lang="de-DE" sz="2400" dirty="0" smtClean="0">
                <a:solidFill>
                  <a:schemeClr val="tx1"/>
                </a:solidFill>
                <a:hlinkClick r:id="rId3"/>
              </a:rPr>
              <a:t>http://jens-schaller.de/blog</a:t>
            </a:r>
            <a:endParaRPr lang="de-DE" sz="2400" dirty="0" smtClean="0">
              <a:solidFill>
                <a:schemeClr val="tx1"/>
              </a:solidFill>
            </a:endParaRPr>
          </a:p>
          <a:p>
            <a:pPr>
              <a:buNone/>
              <a:tabLst>
                <a:tab pos="809625" algn="l"/>
              </a:tabLst>
            </a:pPr>
            <a:r>
              <a:rPr lang="de-DE" sz="2400" dirty="0" smtClean="0">
                <a:solidFill>
                  <a:schemeClr val="tx1"/>
                </a:solidFill>
              </a:rPr>
              <a:t>Tool:	</a:t>
            </a:r>
            <a:r>
              <a:rPr lang="de-DE" sz="2400" dirty="0" smtClean="0">
                <a:solidFill>
                  <a:schemeClr val="tx1"/>
                </a:solidFill>
                <a:hlinkClick r:id="rId4"/>
              </a:rPr>
              <a:t>http://</a:t>
            </a:r>
            <a:r>
              <a:rPr lang="de-DE" sz="2400" b="1" dirty="0" smtClean="0">
                <a:solidFill>
                  <a:schemeClr val="tx1"/>
                </a:solidFill>
                <a:hlinkClick r:id="rId4"/>
              </a:rPr>
              <a:t>sonicfilefinder</a:t>
            </a:r>
            <a:r>
              <a:rPr lang="de-DE" sz="2400" dirty="0" smtClean="0">
                <a:solidFill>
                  <a:schemeClr val="tx1"/>
                </a:solidFill>
                <a:hlinkClick r:id="rId4"/>
              </a:rPr>
              <a:t>.jens-schaller.de</a:t>
            </a:r>
            <a:endParaRPr lang="de-DE" sz="2400" dirty="0" smtClean="0">
              <a:solidFill>
                <a:schemeClr val="tx1"/>
              </a:solidFill>
            </a:endParaRPr>
          </a:p>
          <a:p>
            <a:pPr>
              <a:buNone/>
              <a:tabLst>
                <a:tab pos="809625" algn="l"/>
              </a:tabLst>
            </a:pPr>
            <a:r>
              <a:rPr lang="de-DE" sz="2400" dirty="0" smtClean="0">
                <a:solidFill>
                  <a:schemeClr val="tx1"/>
                </a:solidFill>
              </a:rPr>
              <a:t>Mail:	</a:t>
            </a:r>
            <a:r>
              <a:rPr lang="de-DE" sz="2400" dirty="0" smtClean="0">
                <a:solidFill>
                  <a:schemeClr val="tx1"/>
                </a:solidFill>
                <a:hlinkClick r:id="rId5"/>
              </a:rPr>
              <a:t>mail@jens-schaller.de</a:t>
            </a:r>
            <a:endParaRPr lang="de-DE" sz="24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de-DE" sz="2800" dirty="0" smtClean="0">
              <a:solidFill>
                <a:schemeClr val="tx1"/>
              </a:solidFill>
            </a:endParaRPr>
          </a:p>
        </p:txBody>
      </p:sp>
      <p:pic>
        <p:nvPicPr>
          <p:cNvPr id="6146" name="Picture 2" descr="Roland Weigel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015" y="4286256"/>
            <a:ext cx="1333500" cy="1762126"/>
          </a:xfrm>
          <a:prstGeom prst="rect">
            <a:avLst/>
          </a:prstGeom>
          <a:noFill/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214545" y="4214818"/>
            <a:ext cx="6858049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3538" marR="0" lvl="0" indent="-3635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69200"/>
              </a:buClr>
              <a:buSzTx/>
              <a:tabLst/>
              <a:defRPr/>
            </a:pPr>
            <a:r>
              <a:rPr kumimoji="0" lang="de-DE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Roland Weigelt</a:t>
            </a:r>
          </a:p>
          <a:p>
            <a:pPr marL="363538" lvl="0" indent="-363538">
              <a:spcBef>
                <a:spcPct val="20000"/>
              </a:spcBef>
              <a:buClr>
                <a:srgbClr val="F69200"/>
              </a:buClr>
              <a:tabLst>
                <a:tab pos="809625" algn="l"/>
              </a:tabLst>
              <a:defRPr/>
            </a:pPr>
            <a:r>
              <a:rPr lang="de-DE" sz="2400" dirty="0" smtClean="0"/>
              <a:t>Blog:	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7"/>
              </a:rPr>
              <a:t>http://weblogs.asp.net/rweigelt</a:t>
            </a:r>
            <a:endParaRPr lang="de-DE" sz="2400" kern="0" dirty="0" smtClean="0">
              <a:latin typeface="+mn-lt"/>
            </a:endParaRPr>
          </a:p>
          <a:p>
            <a:pPr marL="363538" lvl="0" indent="-363538" algn="just">
              <a:spcBef>
                <a:spcPct val="20000"/>
              </a:spcBef>
              <a:buClr>
                <a:srgbClr val="F69200"/>
              </a:buClr>
              <a:tabLst>
                <a:tab pos="809625" algn="l"/>
              </a:tabLst>
              <a:defRPr/>
            </a:pPr>
            <a:r>
              <a:rPr lang="de-DE" sz="2400" dirty="0" smtClean="0"/>
              <a:t>Tool:	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8"/>
              </a:rPr>
              <a:t>http://www.roland-weigelt.de/</a:t>
            </a:r>
            <a:r>
              <a:rPr kumimoji="0" 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8"/>
              </a:rPr>
              <a:t>ghostdoc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8"/>
              </a:rPr>
              <a:t>/</a:t>
            </a:r>
            <a:endParaRPr kumimoji="0" lang="de-DE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3538" lvl="0" indent="-363538" algn="just">
              <a:spcBef>
                <a:spcPct val="20000"/>
              </a:spcBef>
              <a:buClr>
                <a:srgbClr val="F69200"/>
              </a:buClr>
              <a:tabLst>
                <a:tab pos="809625" algn="l"/>
              </a:tabLst>
              <a:defRPr/>
            </a:pPr>
            <a:r>
              <a:rPr lang="de-DE" sz="2400" dirty="0" smtClean="0"/>
              <a:t>Mail:	</a:t>
            </a:r>
            <a:r>
              <a:rPr lang="de-DE" sz="2400" kern="0" dirty="0" smtClean="0">
                <a:latin typeface="+mn-lt"/>
                <a:hlinkClick r:id="rId9"/>
              </a:rPr>
              <a:t>mail@roland-weigelt.de</a:t>
            </a:r>
            <a:endParaRPr lang="de-DE" sz="2400" kern="0" dirty="0" smtClean="0">
              <a:latin typeface="+mn-lt"/>
            </a:endParaRPr>
          </a:p>
          <a:p>
            <a:pPr marL="363538" lvl="0" indent="-363538">
              <a:spcBef>
                <a:spcPct val="20000"/>
              </a:spcBef>
              <a:buClr>
                <a:srgbClr val="F69200"/>
              </a:buClr>
              <a:defRPr/>
            </a:pPr>
            <a:endParaRPr kumimoji="0" lang="de-DE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8" name="Picture 4" descr="Jens Schaller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8015" y="1928802"/>
            <a:ext cx="1333500" cy="17621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Visual Studio anpassen/erweitern</a:t>
            </a:r>
            <a:endParaRPr lang="en-US" dirty="0" smtClean="0"/>
          </a:p>
        </p:txBody>
      </p:sp>
      <p:sp>
        <p:nvSpPr>
          <p:cNvPr id="614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Warum </a:t>
            </a:r>
            <a:r>
              <a:rPr lang="de-DE" b="1" dirty="0" smtClean="0"/>
              <a:t>anpassen</a:t>
            </a:r>
            <a:r>
              <a:rPr lang="de-DE" dirty="0" smtClean="0"/>
              <a:t>?</a:t>
            </a:r>
          </a:p>
          <a:p>
            <a:pPr lvl="1"/>
            <a:r>
              <a:rPr lang="de-DE" dirty="0" smtClean="0"/>
              <a:t>Persönliche Vorlieben für Farben, Schriftarten, Fensteranordnung, etc.</a:t>
            </a:r>
          </a:p>
          <a:p>
            <a:pPr lvl="1"/>
            <a:r>
              <a:rPr lang="de-DE" dirty="0" smtClean="0"/>
              <a:t>Unterschiedliche Anforderungen je nach Arbeitsschwerpunkt</a:t>
            </a:r>
          </a:p>
          <a:p>
            <a:pPr lvl="1"/>
            <a:r>
              <a:rPr lang="de-DE" dirty="0" smtClean="0"/>
              <a:t>Visual Studio 2005 enthält mehr Features, als in der GUI gleichzeitig sinnvoll dargestellt werden können.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Visual Studio anpassen/erweitern</a:t>
            </a:r>
            <a:endParaRPr lang="en-US" dirty="0" smtClean="0"/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Warum </a:t>
            </a:r>
            <a:r>
              <a:rPr lang="de-DE" b="1" dirty="0" smtClean="0"/>
              <a:t>erweitern</a:t>
            </a:r>
            <a:r>
              <a:rPr lang="de-DE" dirty="0" smtClean="0"/>
              <a:t>?</a:t>
            </a:r>
          </a:p>
          <a:p>
            <a:pPr lvl="1"/>
            <a:r>
              <a:rPr lang="de-DE" dirty="0" smtClean="0"/>
              <a:t>Nachrüsten fehlender Features</a:t>
            </a:r>
          </a:p>
          <a:p>
            <a:pPr lvl="2"/>
            <a:r>
              <a:rPr lang="de-DE" dirty="0" smtClean="0"/>
              <a:t>Typisch: Tools, die aus der täglichen Arbeit heraus entstanden sind.</a:t>
            </a:r>
          </a:p>
          <a:p>
            <a:pPr lvl="1"/>
            <a:r>
              <a:rPr lang="de-DE" dirty="0" smtClean="0"/>
              <a:t>Visual Studio als Plattform</a:t>
            </a:r>
          </a:p>
          <a:p>
            <a:pPr lvl="2"/>
            <a:r>
              <a:rPr lang="de-DE" dirty="0" smtClean="0"/>
              <a:t>Integration weiterer Programmiersprachen</a:t>
            </a:r>
          </a:p>
          <a:p>
            <a:pPr lvl="3"/>
            <a:r>
              <a:rPr lang="de-DE" dirty="0" smtClean="0"/>
              <a:t>z.B. </a:t>
            </a:r>
            <a:r>
              <a:rPr lang="de-DE" dirty="0" err="1" smtClean="0"/>
              <a:t>IronPython</a:t>
            </a:r>
            <a:endParaRPr lang="de-DE" dirty="0" smtClean="0"/>
          </a:p>
          <a:p>
            <a:pPr lvl="2"/>
            <a:r>
              <a:rPr lang="de-DE" dirty="0" smtClean="0"/>
              <a:t>Integration von komplexen Tools</a:t>
            </a:r>
          </a:p>
          <a:p>
            <a:pPr lvl="3"/>
            <a:r>
              <a:rPr lang="de-DE" dirty="0" smtClean="0"/>
              <a:t>z.B. </a:t>
            </a:r>
            <a:r>
              <a:rPr lang="de-DE" dirty="0" err="1" smtClean="0"/>
              <a:t>Platform</a:t>
            </a:r>
            <a:r>
              <a:rPr lang="de-DE" dirty="0" smtClean="0"/>
              <a:t> </a:t>
            </a:r>
            <a:r>
              <a:rPr lang="de-DE" dirty="0" err="1" smtClean="0"/>
              <a:t>Builder</a:t>
            </a:r>
            <a:r>
              <a:rPr lang="de-DE" dirty="0" smtClean="0"/>
              <a:t> für Windows CE 6.0</a:t>
            </a:r>
            <a:br>
              <a:rPr lang="de-DE" dirty="0" smtClean="0"/>
            </a:br>
            <a:r>
              <a:rPr lang="de-DE" dirty="0" smtClean="0"/>
              <a:t>(zum Erzeugen von spezialisierten OS-Versionen)</a:t>
            </a:r>
          </a:p>
          <a:p>
            <a:pPr lvl="3"/>
            <a:r>
              <a:rPr lang="de-DE" dirty="0" smtClean="0"/>
              <a:t>z.B. XNA (Entwicklung von </a:t>
            </a:r>
            <a:r>
              <a:rPr lang="de-DE" dirty="0" err="1" smtClean="0"/>
              <a:t>XBox</a:t>
            </a:r>
            <a:r>
              <a:rPr lang="de-DE" dirty="0" smtClean="0"/>
              <a:t>-Spielen in </a:t>
            </a:r>
            <a:r>
              <a:rPr lang="de-DE" dirty="0" err="1" smtClean="0"/>
              <a:t>Managed</a:t>
            </a:r>
            <a:r>
              <a:rPr lang="de-DE" dirty="0" smtClean="0"/>
              <a:t> Code)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Visual Studio anpassen/erweitern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2" y="1628775"/>
          <a:ext cx="8715436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CF2F32-C321-4E3F-9503-8EB8176D28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9C8244-8610-4EA3-9711-0E9133B9CE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51A231-2584-4FD9-A83F-7A6B993620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ECCD6B-6793-482D-830F-825940FCB3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70A770-E561-4CC9-8961-FF3D351A58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ADD458-CD7E-4738-8386-2D319C3B82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842383-34B8-4E70-9456-50653E9D08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73D3F4-D118-45D1-A743-EAA76E7130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AFD09F-17FB-4A50-B2EB-1B9B6649C3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2F43EA-DF72-4AE6-9D9D-80C2632089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874CFC-F901-4ED3-8610-2987890055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Ablauf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Code </a:t>
            </a:r>
            <a:r>
              <a:rPr lang="de-DE" dirty="0" err="1" smtClean="0"/>
              <a:t>Snippets</a:t>
            </a:r>
            <a:endParaRPr lang="de-DE" dirty="0" smtClean="0"/>
          </a:p>
          <a:p>
            <a:r>
              <a:rPr lang="de-DE" dirty="0" smtClean="0"/>
              <a:t>Visual Studio Templates</a:t>
            </a:r>
          </a:p>
          <a:p>
            <a:endParaRPr lang="de-DE" sz="1600" dirty="0" smtClean="0"/>
          </a:p>
          <a:p>
            <a:pPr>
              <a:buNone/>
            </a:pPr>
            <a:r>
              <a:rPr lang="de-DE" dirty="0" smtClean="0"/>
              <a:t>	&lt;Pause&gt;</a:t>
            </a:r>
          </a:p>
          <a:p>
            <a:endParaRPr lang="de-DE" sz="1600" dirty="0" smtClean="0"/>
          </a:p>
          <a:p>
            <a:r>
              <a:rPr lang="de-DE" dirty="0" smtClean="0"/>
              <a:t>Makros</a:t>
            </a:r>
          </a:p>
          <a:p>
            <a:r>
              <a:rPr lang="de-DE" dirty="0" smtClean="0"/>
              <a:t>Visual Studio Add-ins</a:t>
            </a:r>
          </a:p>
          <a:p>
            <a:r>
              <a:rPr lang="de-DE" dirty="0" smtClean="0"/>
              <a:t>Visual Studio </a:t>
            </a:r>
            <a:r>
              <a:rPr lang="de-DE" dirty="0" err="1" smtClean="0"/>
              <a:t>Packages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N2C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BN2C</Template>
  <TotalTime>0</TotalTime>
  <Words>119</Words>
  <Application>Microsoft Office PowerPoint</Application>
  <PresentationFormat>Bildschirmpräsentation (4:3)</PresentationFormat>
  <Paragraphs>48</Paragraphs>
  <Slides>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BN2C</vt:lpstr>
      <vt:lpstr>Visual Studio 2005 anpassen und erweitern</vt:lpstr>
      <vt:lpstr>Über uns</vt:lpstr>
      <vt:lpstr>Visual Studio anpassen/erweitern</vt:lpstr>
      <vt:lpstr>Visual Studio anpassen/erweitern</vt:lpstr>
      <vt:lpstr>Visual Studio anpassen/erweitern</vt:lpstr>
      <vt:lpstr>Ablauf</vt:lpstr>
    </vt:vector>
  </TitlesOfParts>
  <Company>Privat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Roland Weigelt;Jens Schaller</dc:creator>
  <cp:lastModifiedBy>Roland Weigelt</cp:lastModifiedBy>
  <cp:revision>547</cp:revision>
  <dcterms:created xsi:type="dcterms:W3CDTF">2005-08-20T20:54:38Z</dcterms:created>
  <dcterms:modified xsi:type="dcterms:W3CDTF">2007-04-05T11:02:13Z</dcterms:modified>
</cp:coreProperties>
</file>